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59" r:id="rId5"/>
    <p:sldId id="294" r:id="rId6"/>
    <p:sldId id="277" r:id="rId7"/>
    <p:sldId id="271" r:id="rId8"/>
    <p:sldId id="274" r:id="rId9"/>
    <p:sldId id="280" r:id="rId10"/>
    <p:sldId id="282" r:id="rId11"/>
    <p:sldId id="297" r:id="rId12"/>
    <p:sldId id="285" r:id="rId13"/>
    <p:sldId id="283" r:id="rId14"/>
    <p:sldId id="289" r:id="rId15"/>
    <p:sldId id="290" r:id="rId16"/>
    <p:sldId id="292" r:id="rId17"/>
    <p:sldId id="296" r:id="rId18"/>
    <p:sldId id="273"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167A"/>
    <a:srgbClr val="706259"/>
    <a:srgbClr val="71286F"/>
    <a:srgbClr val="66296F"/>
    <a:srgbClr val="4B285F"/>
    <a:srgbClr val="8D0C64"/>
    <a:srgbClr val="EC00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26C342-2BD6-4FED-9BC4-3B603B1E586F}" v="85" dt="2019-02-17T06:53:10.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58"/>
    <p:restoredTop sz="70107" autoAdjust="0"/>
  </p:normalViewPr>
  <p:slideViewPr>
    <p:cSldViewPr snapToGrid="0" snapToObjects="1">
      <p:cViewPr varScale="1">
        <p:scale>
          <a:sx n="150" d="100"/>
          <a:sy n="150" d="100"/>
        </p:scale>
        <p:origin x="1992" y="1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Faria" userId="95dec778-46b1-4be3-8eae-35b6db7d8599" providerId="ADAL" clId="{2FB7B777-2388-491A-A528-0B394FD8BE88}"/>
    <pc:docChg chg="undo custSel modSld">
      <pc:chgData name="Bruno Faria" userId="95dec778-46b1-4be3-8eae-35b6db7d8599" providerId="ADAL" clId="{2FB7B777-2388-491A-A528-0B394FD8BE88}" dt="2019-02-08T01:23:47.666" v="196" actId="20577"/>
      <pc:docMkLst>
        <pc:docMk/>
      </pc:docMkLst>
      <pc:sldChg chg="modSp">
        <pc:chgData name="Bruno Faria" userId="95dec778-46b1-4be3-8eae-35b6db7d8599" providerId="ADAL" clId="{2FB7B777-2388-491A-A528-0B394FD8BE88}" dt="2019-02-08T01:22:35.878" v="164" actId="20577"/>
        <pc:sldMkLst>
          <pc:docMk/>
          <pc:sldMk cId="1816937605" sldId="259"/>
        </pc:sldMkLst>
        <pc:spChg chg="mod">
          <ac:chgData name="Bruno Faria" userId="95dec778-46b1-4be3-8eae-35b6db7d8599" providerId="ADAL" clId="{2FB7B777-2388-491A-A528-0B394FD8BE88}" dt="2019-02-08T01:22:35.878" v="164" actId="20577"/>
          <ac:spMkLst>
            <pc:docMk/>
            <pc:sldMk cId="1816937605" sldId="259"/>
            <ac:spMk id="2" creationId="{4556064C-667D-CC4D-98AB-89E7542BBA2A}"/>
          </ac:spMkLst>
        </pc:spChg>
      </pc:sldChg>
      <pc:sldChg chg="modSp">
        <pc:chgData name="Bruno Faria" userId="95dec778-46b1-4be3-8eae-35b6db7d8599" providerId="ADAL" clId="{2FB7B777-2388-491A-A528-0B394FD8BE88}" dt="2019-02-08T01:23:47.666" v="196" actId="20577"/>
        <pc:sldMkLst>
          <pc:docMk/>
          <pc:sldMk cId="4146198094" sldId="277"/>
        </pc:sldMkLst>
        <pc:spChg chg="mod">
          <ac:chgData name="Bruno Faria" userId="95dec778-46b1-4be3-8eae-35b6db7d8599" providerId="ADAL" clId="{2FB7B777-2388-491A-A528-0B394FD8BE88}" dt="2019-02-08T01:23:47.666" v="196" actId="20577"/>
          <ac:spMkLst>
            <pc:docMk/>
            <pc:sldMk cId="4146198094" sldId="277"/>
            <ac:spMk id="3" creationId="{DD6FA4F3-AE7A-D843-B343-DC9B83EB8B61}"/>
          </ac:spMkLst>
        </pc:spChg>
      </pc:sldChg>
    </pc:docChg>
  </pc:docChgLst>
  <pc:docChgLst>
    <pc:chgData name="Bruno Faria" userId="41497825ce7b4472" providerId="LiveId" clId="{8B26C342-2BD6-4FED-9BC4-3B603B1E586F}"/>
    <pc:docChg chg="undo redo custSel addSld delSld modSld">
      <pc:chgData name="Bruno Faria" userId="41497825ce7b4472" providerId="LiveId" clId="{8B26C342-2BD6-4FED-9BC4-3B603B1E586F}" dt="2019-02-17T09:35:49.958" v="1719" actId="20577"/>
      <pc:docMkLst>
        <pc:docMk/>
      </pc:docMkLst>
      <pc:sldChg chg="modSp">
        <pc:chgData name="Bruno Faria" userId="41497825ce7b4472" providerId="LiveId" clId="{8B26C342-2BD6-4FED-9BC4-3B603B1E586F}" dt="2019-02-15T07:23:57.392" v="0"/>
        <pc:sldMkLst>
          <pc:docMk/>
          <pc:sldMk cId="1816937605" sldId="259"/>
        </pc:sldMkLst>
        <pc:spChg chg="mod">
          <ac:chgData name="Bruno Faria" userId="41497825ce7b4472" providerId="LiveId" clId="{8B26C342-2BD6-4FED-9BC4-3B603B1E586F}" dt="2019-02-15T07:23:57.392" v="0"/>
          <ac:spMkLst>
            <pc:docMk/>
            <pc:sldMk cId="1816937605" sldId="259"/>
            <ac:spMk id="2" creationId="{4556064C-667D-CC4D-98AB-89E7542BBA2A}"/>
          </ac:spMkLst>
        </pc:spChg>
      </pc:sldChg>
      <pc:sldChg chg="del">
        <pc:chgData name="Bruno Faria" userId="41497825ce7b4472" providerId="LiveId" clId="{8B26C342-2BD6-4FED-9BC4-3B603B1E586F}" dt="2019-02-17T04:34:42.180" v="1120" actId="2696"/>
        <pc:sldMkLst>
          <pc:docMk/>
          <pc:sldMk cId="553458748" sldId="266"/>
        </pc:sldMkLst>
      </pc:sldChg>
      <pc:sldChg chg="del">
        <pc:chgData name="Bruno Faria" userId="41497825ce7b4472" providerId="LiveId" clId="{8B26C342-2BD6-4FED-9BC4-3B603B1E586F}" dt="2019-02-17T04:34:42.191" v="1121" actId="2696"/>
        <pc:sldMkLst>
          <pc:docMk/>
          <pc:sldMk cId="4211347706" sldId="267"/>
        </pc:sldMkLst>
      </pc:sldChg>
      <pc:sldChg chg="del">
        <pc:chgData name="Bruno Faria" userId="41497825ce7b4472" providerId="LiveId" clId="{8B26C342-2BD6-4FED-9BC4-3B603B1E586F}" dt="2019-02-17T04:34:42.260" v="1126" actId="2696"/>
        <pc:sldMkLst>
          <pc:docMk/>
          <pc:sldMk cId="1021322400" sldId="269"/>
        </pc:sldMkLst>
      </pc:sldChg>
      <pc:sldChg chg="del">
        <pc:chgData name="Bruno Faria" userId="41497825ce7b4472" providerId="LiveId" clId="{8B26C342-2BD6-4FED-9BC4-3B603B1E586F}" dt="2019-02-17T04:34:42.273" v="1127" actId="2696"/>
        <pc:sldMkLst>
          <pc:docMk/>
          <pc:sldMk cId="172439245" sldId="270"/>
        </pc:sldMkLst>
      </pc:sldChg>
      <pc:sldChg chg="del">
        <pc:chgData name="Bruno Faria" userId="41497825ce7b4472" providerId="LiveId" clId="{8B26C342-2BD6-4FED-9BC4-3B603B1E586F}" dt="2019-02-17T04:34:42.290" v="1128" actId="2696"/>
        <pc:sldMkLst>
          <pc:docMk/>
          <pc:sldMk cId="236898634" sldId="272"/>
        </pc:sldMkLst>
      </pc:sldChg>
      <pc:sldChg chg="delSp modSp">
        <pc:chgData name="Bruno Faria" userId="41497825ce7b4472" providerId="LiveId" clId="{8B26C342-2BD6-4FED-9BC4-3B603B1E586F}" dt="2019-02-17T04:34:50.104" v="1140" actId="478"/>
        <pc:sldMkLst>
          <pc:docMk/>
          <pc:sldMk cId="3906038346" sldId="273"/>
        </pc:sldMkLst>
        <pc:spChg chg="mod">
          <ac:chgData name="Bruno Faria" userId="41497825ce7b4472" providerId="LiveId" clId="{8B26C342-2BD6-4FED-9BC4-3B603B1E586F}" dt="2019-02-17T04:34:47.532" v="1139" actId="20577"/>
          <ac:spMkLst>
            <pc:docMk/>
            <pc:sldMk cId="3906038346" sldId="273"/>
            <ac:spMk id="4" creationId="{10E0DB19-3112-CD4F-91B4-11004C4922C6}"/>
          </ac:spMkLst>
        </pc:spChg>
        <pc:spChg chg="del">
          <ac:chgData name="Bruno Faria" userId="41497825ce7b4472" providerId="LiveId" clId="{8B26C342-2BD6-4FED-9BC4-3B603B1E586F}" dt="2019-02-17T04:34:50.104" v="1140" actId="478"/>
          <ac:spMkLst>
            <pc:docMk/>
            <pc:sldMk cId="3906038346" sldId="273"/>
            <ac:spMk id="5" creationId="{70ABA2A6-BBDA-8547-AAFC-C5E22BE8CAEF}"/>
          </ac:spMkLst>
        </pc:spChg>
      </pc:sldChg>
      <pc:sldChg chg="del">
        <pc:chgData name="Bruno Faria" userId="41497825ce7b4472" providerId="LiveId" clId="{8B26C342-2BD6-4FED-9BC4-3B603B1E586F}" dt="2019-02-16T06:35:59.570" v="707" actId="2696"/>
        <pc:sldMkLst>
          <pc:docMk/>
          <pc:sldMk cId="4112790578" sldId="275"/>
        </pc:sldMkLst>
      </pc:sldChg>
      <pc:sldChg chg="del">
        <pc:chgData name="Bruno Faria" userId="41497825ce7b4472" providerId="LiveId" clId="{8B26C342-2BD6-4FED-9BC4-3B603B1E586F}" dt="2019-02-16T06:36:00.189" v="708" actId="2696"/>
        <pc:sldMkLst>
          <pc:docMk/>
          <pc:sldMk cId="4242279546" sldId="276"/>
        </pc:sldMkLst>
      </pc:sldChg>
      <pc:sldChg chg="modSp">
        <pc:chgData name="Bruno Faria" userId="41497825ce7b4472" providerId="LiveId" clId="{8B26C342-2BD6-4FED-9BC4-3B603B1E586F}" dt="2019-02-17T05:01:27.317" v="1556" actId="20577"/>
        <pc:sldMkLst>
          <pc:docMk/>
          <pc:sldMk cId="4146198094" sldId="277"/>
        </pc:sldMkLst>
        <pc:spChg chg="mod">
          <ac:chgData name="Bruno Faria" userId="41497825ce7b4472" providerId="LiveId" clId="{8B26C342-2BD6-4FED-9BC4-3B603B1E586F}" dt="2019-02-17T05:01:27.317" v="1556" actId="20577"/>
          <ac:spMkLst>
            <pc:docMk/>
            <pc:sldMk cId="4146198094" sldId="277"/>
            <ac:spMk id="3" creationId="{DD6FA4F3-AE7A-D843-B343-DC9B83EB8B61}"/>
          </ac:spMkLst>
        </pc:spChg>
      </pc:sldChg>
      <pc:sldChg chg="del">
        <pc:chgData name="Bruno Faria" userId="41497825ce7b4472" providerId="LiveId" clId="{8B26C342-2BD6-4FED-9BC4-3B603B1E586F}" dt="2019-02-17T04:34:42.205" v="1122" actId="2696"/>
        <pc:sldMkLst>
          <pc:docMk/>
          <pc:sldMk cId="1879040500" sldId="279"/>
        </pc:sldMkLst>
      </pc:sldChg>
      <pc:sldChg chg="del">
        <pc:chgData name="Bruno Faria" userId="41497825ce7b4472" providerId="LiveId" clId="{8B26C342-2BD6-4FED-9BC4-3B603B1E586F}" dt="2019-02-16T04:34:43.936" v="56" actId="2696"/>
        <pc:sldMkLst>
          <pc:docMk/>
          <pc:sldMk cId="1977174458" sldId="281"/>
        </pc:sldMkLst>
      </pc:sldChg>
      <pc:sldChg chg="del">
        <pc:chgData name="Bruno Faria" userId="41497825ce7b4472" providerId="LiveId" clId="{8B26C342-2BD6-4FED-9BC4-3B603B1E586F}" dt="2019-02-16T04:52:30.642" v="100" actId="2696"/>
        <pc:sldMkLst>
          <pc:docMk/>
          <pc:sldMk cId="316412847" sldId="284"/>
        </pc:sldMkLst>
      </pc:sldChg>
      <pc:sldChg chg="addSp modSp del">
        <pc:chgData name="Bruno Faria" userId="41497825ce7b4472" providerId="LiveId" clId="{8B26C342-2BD6-4FED-9BC4-3B603B1E586F}" dt="2019-02-17T04:34:42.145" v="1117" actId="2696"/>
        <pc:sldMkLst>
          <pc:docMk/>
          <pc:sldMk cId="313760308" sldId="286"/>
        </pc:sldMkLst>
        <pc:spChg chg="mod">
          <ac:chgData name="Bruno Faria" userId="41497825ce7b4472" providerId="LiveId" clId="{8B26C342-2BD6-4FED-9BC4-3B603B1E586F}" dt="2019-02-16T04:52:49.241" v="114" actId="20577"/>
          <ac:spMkLst>
            <pc:docMk/>
            <pc:sldMk cId="313760308" sldId="286"/>
            <ac:spMk id="2" creationId="{7FBA19E8-4A72-0B4E-869E-9EEAFF29122A}"/>
          </ac:spMkLst>
        </pc:spChg>
        <pc:picChg chg="add mod">
          <ac:chgData name="Bruno Faria" userId="41497825ce7b4472" providerId="LiveId" clId="{8B26C342-2BD6-4FED-9BC4-3B603B1E586F}" dt="2019-02-16T04:53:21.105" v="120" actId="1076"/>
          <ac:picMkLst>
            <pc:docMk/>
            <pc:sldMk cId="313760308" sldId="286"/>
            <ac:picMk id="1026" creationId="{4D164D0C-B1F6-4A24-ACBF-AF0B3F53E656}"/>
          </ac:picMkLst>
        </pc:picChg>
      </pc:sldChg>
      <pc:sldChg chg="del">
        <pc:chgData name="Bruno Faria" userId="41497825ce7b4472" providerId="LiveId" clId="{8B26C342-2BD6-4FED-9BC4-3B603B1E586F}" dt="2019-02-17T04:34:42.213" v="1123" actId="2696"/>
        <pc:sldMkLst>
          <pc:docMk/>
          <pc:sldMk cId="673160351" sldId="287"/>
        </pc:sldMkLst>
      </pc:sldChg>
      <pc:sldChg chg="del">
        <pc:chgData name="Bruno Faria" userId="41497825ce7b4472" providerId="LiveId" clId="{8B26C342-2BD6-4FED-9BC4-3B603B1E586F}" dt="2019-02-17T04:34:42.232" v="1124" actId="2696"/>
        <pc:sldMkLst>
          <pc:docMk/>
          <pc:sldMk cId="3824141653" sldId="288"/>
        </pc:sldMkLst>
      </pc:sldChg>
      <pc:sldChg chg="addSp delSp modSp add modNotesTx">
        <pc:chgData name="Bruno Faria" userId="41497825ce7b4472" providerId="LiveId" clId="{8B26C342-2BD6-4FED-9BC4-3B603B1E586F}" dt="2019-02-16T06:14:15.411" v="655" actId="20577"/>
        <pc:sldMkLst>
          <pc:docMk/>
          <pc:sldMk cId="3441345699" sldId="289"/>
        </pc:sldMkLst>
        <pc:spChg chg="add del">
          <ac:chgData name="Bruno Faria" userId="41497825ce7b4472" providerId="LiveId" clId="{8B26C342-2BD6-4FED-9BC4-3B603B1E586F}" dt="2019-02-16T05:25:40.569" v="386" actId="478"/>
          <ac:spMkLst>
            <pc:docMk/>
            <pc:sldMk cId="3441345699" sldId="289"/>
            <ac:spMk id="2" creationId="{85E85FC0-5BB2-4A85-B353-5F85DF120541}"/>
          </ac:spMkLst>
        </pc:spChg>
        <pc:spChg chg="mod">
          <ac:chgData name="Bruno Faria" userId="41497825ce7b4472" providerId="LiveId" clId="{8B26C342-2BD6-4FED-9BC4-3B603B1E586F}" dt="2019-02-16T06:06:13.714" v="645" actId="20577"/>
          <ac:spMkLst>
            <pc:docMk/>
            <pc:sldMk cId="3441345699" sldId="289"/>
            <ac:spMk id="3" creationId="{DD6FA4F3-AE7A-D843-B343-DC9B83EB8B61}"/>
          </ac:spMkLst>
        </pc:spChg>
        <pc:spChg chg="add del mod">
          <ac:chgData name="Bruno Faria" userId="41497825ce7b4472" providerId="LiveId" clId="{8B26C342-2BD6-4FED-9BC4-3B603B1E586F}" dt="2019-02-16T05:27:06.811" v="398"/>
          <ac:spMkLst>
            <pc:docMk/>
            <pc:sldMk cId="3441345699" sldId="289"/>
            <ac:spMk id="4" creationId="{D9F760A4-F14F-4936-9D00-F29D4F99CAEF}"/>
          </ac:spMkLst>
        </pc:spChg>
        <pc:spChg chg="add del mod">
          <ac:chgData name="Bruno Faria" userId="41497825ce7b4472" providerId="LiveId" clId="{8B26C342-2BD6-4FED-9BC4-3B603B1E586F}" dt="2019-02-16T05:26:13.035" v="389" actId="478"/>
          <ac:spMkLst>
            <pc:docMk/>
            <pc:sldMk cId="3441345699" sldId="289"/>
            <ac:spMk id="6" creationId="{0F6CC69C-48FD-456B-B5AE-2B19897B1C74}"/>
          </ac:spMkLst>
        </pc:spChg>
        <pc:spChg chg="add del mod">
          <ac:chgData name="Bruno Faria" userId="41497825ce7b4472" providerId="LiveId" clId="{8B26C342-2BD6-4FED-9BC4-3B603B1E586F}" dt="2019-02-16T05:27:27.632" v="399" actId="478"/>
          <ac:spMkLst>
            <pc:docMk/>
            <pc:sldMk cId="3441345699" sldId="289"/>
            <ac:spMk id="10" creationId="{BE701838-0405-4273-A74C-9A12D68E6381}"/>
          </ac:spMkLst>
        </pc:spChg>
        <pc:spChg chg="mod">
          <ac:chgData name="Bruno Faria" userId="41497825ce7b4472" providerId="LiveId" clId="{8B26C342-2BD6-4FED-9BC4-3B603B1E586F}" dt="2019-02-16T04:55:59.470" v="148" actId="20577"/>
          <ac:spMkLst>
            <pc:docMk/>
            <pc:sldMk cId="3441345699" sldId="289"/>
            <ac:spMk id="12" creationId="{7A7F00AE-08FF-4CAD-A753-E0F9D6D1ADD9}"/>
          </ac:spMkLst>
        </pc:spChg>
        <pc:spChg chg="add mod">
          <ac:chgData name="Bruno Faria" userId="41497825ce7b4472" providerId="LiveId" clId="{8B26C342-2BD6-4FED-9BC4-3B603B1E586F}" dt="2019-02-16T05:43:40.058" v="497"/>
          <ac:spMkLst>
            <pc:docMk/>
            <pc:sldMk cId="3441345699" sldId="289"/>
            <ac:spMk id="13" creationId="{8C358BC5-E133-4270-B9F7-9FE51FED0912}"/>
          </ac:spMkLst>
        </pc:spChg>
        <pc:spChg chg="add del mod">
          <ac:chgData name="Bruno Faria" userId="41497825ce7b4472" providerId="LiveId" clId="{8B26C342-2BD6-4FED-9BC4-3B603B1E586F}" dt="2019-02-16T05:54:22.289" v="628" actId="478"/>
          <ac:spMkLst>
            <pc:docMk/>
            <pc:sldMk cId="3441345699" sldId="289"/>
            <ac:spMk id="14" creationId="{A9CBCC38-FB7E-4417-8449-980A123B8361}"/>
          </ac:spMkLst>
        </pc:spChg>
        <pc:picChg chg="del">
          <ac:chgData name="Bruno Faria" userId="41497825ce7b4472" providerId="LiveId" clId="{8B26C342-2BD6-4FED-9BC4-3B603B1E586F}" dt="2019-02-16T04:53:42.098" v="122" actId="478"/>
          <ac:picMkLst>
            <pc:docMk/>
            <pc:sldMk cId="3441345699" sldId="289"/>
            <ac:picMk id="9" creationId="{F9583708-3298-41A8-BED4-126BE418B018}"/>
          </ac:picMkLst>
        </pc:picChg>
        <pc:picChg chg="add mod ord">
          <ac:chgData name="Bruno Faria" userId="41497825ce7b4472" providerId="LiveId" clId="{8B26C342-2BD6-4FED-9BC4-3B603B1E586F}" dt="2019-02-16T06:06:31.483" v="648" actId="1076"/>
          <ac:picMkLst>
            <pc:docMk/>
            <pc:sldMk cId="3441345699" sldId="289"/>
            <ac:picMk id="2050" creationId="{FE4234F4-85DE-4D27-BA5A-94A01ED574E9}"/>
          </ac:picMkLst>
        </pc:picChg>
        <pc:cxnChg chg="add del mod">
          <ac:chgData name="Bruno Faria" userId="41497825ce7b4472" providerId="LiveId" clId="{8B26C342-2BD6-4FED-9BC4-3B603B1E586F}" dt="2019-02-16T05:53:37.256" v="622" actId="478"/>
          <ac:cxnSpMkLst>
            <pc:docMk/>
            <pc:sldMk cId="3441345699" sldId="289"/>
            <ac:cxnSpMk id="7" creationId="{9CAA8AE0-A914-40D4-8E61-176306E27B1B}"/>
          </ac:cxnSpMkLst>
        </pc:cxnChg>
      </pc:sldChg>
      <pc:sldChg chg="addSp delSp modSp add modNotesTx">
        <pc:chgData name="Bruno Faria" userId="41497825ce7b4472" providerId="LiveId" clId="{8B26C342-2BD6-4FED-9BC4-3B603B1E586F}" dt="2019-02-16T06:15:04.755" v="662" actId="20577"/>
        <pc:sldMkLst>
          <pc:docMk/>
          <pc:sldMk cId="66540306" sldId="290"/>
        </pc:sldMkLst>
        <pc:spChg chg="del">
          <ac:chgData name="Bruno Faria" userId="41497825ce7b4472" providerId="LiveId" clId="{8B26C342-2BD6-4FED-9BC4-3B603B1E586F}" dt="2019-02-16T05:01:58.961" v="192" actId="478"/>
          <ac:spMkLst>
            <pc:docMk/>
            <pc:sldMk cId="66540306" sldId="290"/>
            <ac:spMk id="2" creationId="{85E85FC0-5BB2-4A85-B353-5F85DF120541}"/>
          </ac:spMkLst>
        </pc:spChg>
        <pc:spChg chg="del">
          <ac:chgData name="Bruno Faria" userId="41497825ce7b4472" providerId="LiveId" clId="{8B26C342-2BD6-4FED-9BC4-3B603B1E586F}" dt="2019-02-16T05:04:21.857" v="218" actId="478"/>
          <ac:spMkLst>
            <pc:docMk/>
            <pc:sldMk cId="66540306" sldId="290"/>
            <ac:spMk id="3" creationId="{DD6FA4F3-AE7A-D843-B343-DC9B83EB8B61}"/>
          </ac:spMkLst>
        </pc:spChg>
        <pc:spChg chg="add del">
          <ac:chgData name="Bruno Faria" userId="41497825ce7b4472" providerId="LiveId" clId="{8B26C342-2BD6-4FED-9BC4-3B603B1E586F}" dt="2019-02-16T05:02:12.244" v="195"/>
          <ac:spMkLst>
            <pc:docMk/>
            <pc:sldMk cId="66540306" sldId="290"/>
            <ac:spMk id="4" creationId="{084AAEC8-C91E-4F14-B448-B85BB3310F4D}"/>
          </ac:spMkLst>
        </pc:spChg>
        <pc:spChg chg="add del">
          <ac:chgData name="Bruno Faria" userId="41497825ce7b4472" providerId="LiveId" clId="{8B26C342-2BD6-4FED-9BC4-3B603B1E586F}" dt="2019-02-16T05:02:22.675" v="197"/>
          <ac:spMkLst>
            <pc:docMk/>
            <pc:sldMk cId="66540306" sldId="290"/>
            <ac:spMk id="5" creationId="{F14C8C7A-5477-4EBB-88DF-04FF444E1248}"/>
          </ac:spMkLst>
        </pc:spChg>
        <pc:spChg chg="del mod">
          <ac:chgData name="Bruno Faria" userId="41497825ce7b4472" providerId="LiveId" clId="{8B26C342-2BD6-4FED-9BC4-3B603B1E586F}" dt="2019-02-16T05:04:24.804" v="220" actId="478"/>
          <ac:spMkLst>
            <pc:docMk/>
            <pc:sldMk cId="66540306" sldId="290"/>
            <ac:spMk id="6" creationId="{0F6CC69C-48FD-456B-B5AE-2B19897B1C74}"/>
          </ac:spMkLst>
        </pc:spChg>
        <pc:spChg chg="add del">
          <ac:chgData name="Bruno Faria" userId="41497825ce7b4472" providerId="LiveId" clId="{8B26C342-2BD6-4FED-9BC4-3B603B1E586F}" dt="2019-02-16T05:02:24.459" v="199"/>
          <ac:spMkLst>
            <pc:docMk/>
            <pc:sldMk cId="66540306" sldId="290"/>
            <ac:spMk id="7" creationId="{58D3CC9D-B3D4-4182-A78F-363F0B573426}"/>
          </ac:spMkLst>
        </pc:spChg>
        <pc:spChg chg="add del">
          <ac:chgData name="Bruno Faria" userId="41497825ce7b4472" providerId="LiveId" clId="{8B26C342-2BD6-4FED-9BC4-3B603B1E586F}" dt="2019-02-16T05:03:29.439" v="207"/>
          <ac:spMkLst>
            <pc:docMk/>
            <pc:sldMk cId="66540306" sldId="290"/>
            <ac:spMk id="8" creationId="{F9297C69-044E-49F1-862E-A2C79FB2E01B}"/>
          </ac:spMkLst>
        </pc:spChg>
        <pc:spChg chg="add del">
          <ac:chgData name="Bruno Faria" userId="41497825ce7b4472" providerId="LiveId" clId="{8B26C342-2BD6-4FED-9BC4-3B603B1E586F}" dt="2019-02-16T05:04:16.927" v="216"/>
          <ac:spMkLst>
            <pc:docMk/>
            <pc:sldMk cId="66540306" sldId="290"/>
            <ac:spMk id="9" creationId="{97C50EA9-778B-4A8A-A496-9F117DADBA9F}"/>
          </ac:spMkLst>
        </pc:spChg>
        <pc:spChg chg="add del mod">
          <ac:chgData name="Bruno Faria" userId="41497825ce7b4472" providerId="LiveId" clId="{8B26C342-2BD6-4FED-9BC4-3B603B1E586F}" dt="2019-02-16T05:04:23.192" v="219" actId="478"/>
          <ac:spMkLst>
            <pc:docMk/>
            <pc:sldMk cId="66540306" sldId="290"/>
            <ac:spMk id="11" creationId="{BB79CBBE-AA7F-4C83-B769-541B6075A319}"/>
          </ac:spMkLst>
        </pc:spChg>
        <pc:spChg chg="mod">
          <ac:chgData name="Bruno Faria" userId="41497825ce7b4472" providerId="LiveId" clId="{8B26C342-2BD6-4FED-9BC4-3B603B1E586F}" dt="2019-02-16T05:01:55.132" v="191" actId="20577"/>
          <ac:spMkLst>
            <pc:docMk/>
            <pc:sldMk cId="66540306" sldId="290"/>
            <ac:spMk id="12" creationId="{7A7F00AE-08FF-4CAD-A753-E0F9D6D1ADD9}"/>
          </ac:spMkLst>
        </pc:spChg>
        <pc:spChg chg="add del">
          <ac:chgData name="Bruno Faria" userId="41497825ce7b4472" providerId="LiveId" clId="{8B26C342-2BD6-4FED-9BC4-3B603B1E586F}" dt="2019-02-16T05:04:33.563" v="222"/>
          <ac:spMkLst>
            <pc:docMk/>
            <pc:sldMk cId="66540306" sldId="290"/>
            <ac:spMk id="13" creationId="{73BF4160-A8F2-4C39-AC4B-4121704A5A19}"/>
          </ac:spMkLst>
        </pc:spChg>
        <pc:spChg chg="add del">
          <ac:chgData name="Bruno Faria" userId="41497825ce7b4472" providerId="LiveId" clId="{8B26C342-2BD6-4FED-9BC4-3B603B1E586F}" dt="2019-02-16T05:04:54.406" v="224"/>
          <ac:spMkLst>
            <pc:docMk/>
            <pc:sldMk cId="66540306" sldId="290"/>
            <ac:spMk id="14" creationId="{792AD9AA-3E78-46F7-85CC-AC0A6110B7B0}"/>
          </ac:spMkLst>
        </pc:spChg>
        <pc:spChg chg="add mod">
          <ac:chgData name="Bruno Faria" userId="41497825ce7b4472" providerId="LiveId" clId="{8B26C342-2BD6-4FED-9BC4-3B603B1E586F}" dt="2019-02-16T06:07:00.755" v="649" actId="403"/>
          <ac:spMkLst>
            <pc:docMk/>
            <pc:sldMk cId="66540306" sldId="290"/>
            <ac:spMk id="18" creationId="{03915371-E5DF-46AF-A5BC-D74D628B39EA}"/>
          </ac:spMkLst>
        </pc:spChg>
        <pc:spChg chg="add mod">
          <ac:chgData name="Bruno Faria" userId="41497825ce7b4472" providerId="LiveId" clId="{8B26C342-2BD6-4FED-9BC4-3B603B1E586F}" dt="2019-02-16T06:07:07.869" v="651" actId="403"/>
          <ac:spMkLst>
            <pc:docMk/>
            <pc:sldMk cId="66540306" sldId="290"/>
            <ac:spMk id="22" creationId="{A356F245-53B6-49B5-BDE9-7B6ECADF3143}"/>
          </ac:spMkLst>
        </pc:spChg>
        <pc:spChg chg="add mod">
          <ac:chgData name="Bruno Faria" userId="41497825ce7b4472" providerId="LiveId" clId="{8B26C342-2BD6-4FED-9BC4-3B603B1E586F}" dt="2019-02-16T06:07:03.978" v="650" actId="403"/>
          <ac:spMkLst>
            <pc:docMk/>
            <pc:sldMk cId="66540306" sldId="290"/>
            <ac:spMk id="27" creationId="{D9064796-6DEB-4DF0-9B85-07AC7443D204}"/>
          </ac:spMkLst>
        </pc:spChg>
        <pc:picChg chg="add mod">
          <ac:chgData name="Bruno Faria" userId="41497825ce7b4472" providerId="LiveId" clId="{8B26C342-2BD6-4FED-9BC4-3B603B1E586F}" dt="2019-02-16T05:13:56.149" v="360" actId="1076"/>
          <ac:picMkLst>
            <pc:docMk/>
            <pc:sldMk cId="66540306" sldId="290"/>
            <ac:picMk id="15" creationId="{2579ADE5-90AF-4DE9-B6C7-4DA1B8FAD143}"/>
          </ac:picMkLst>
        </pc:picChg>
        <pc:picChg chg="del">
          <ac:chgData name="Bruno Faria" userId="41497825ce7b4472" providerId="LiveId" clId="{8B26C342-2BD6-4FED-9BC4-3B603B1E586F}" dt="2019-02-16T05:02:08.924" v="193" actId="478"/>
          <ac:picMkLst>
            <pc:docMk/>
            <pc:sldMk cId="66540306" sldId="290"/>
            <ac:picMk id="2050" creationId="{FE4234F4-85DE-4D27-BA5A-94A01ED574E9}"/>
          </ac:picMkLst>
        </pc:picChg>
        <pc:picChg chg="add del">
          <ac:chgData name="Bruno Faria" userId="41497825ce7b4472" providerId="LiveId" clId="{8B26C342-2BD6-4FED-9BC4-3B603B1E586F}" dt="2019-02-16T05:02:12.244" v="195"/>
          <ac:picMkLst>
            <pc:docMk/>
            <pc:sldMk cId="66540306" sldId="290"/>
            <ac:picMk id="3074" creationId="{363DB32D-5FF6-4D25-A45E-18AC17E9DF60}"/>
          </ac:picMkLst>
        </pc:picChg>
        <pc:cxnChg chg="add mod">
          <ac:chgData name="Bruno Faria" userId="41497825ce7b4472" providerId="LiveId" clId="{8B26C342-2BD6-4FED-9BC4-3B603B1E586F}" dt="2019-02-16T06:07:00.755" v="649" actId="403"/>
          <ac:cxnSpMkLst>
            <pc:docMk/>
            <pc:sldMk cId="66540306" sldId="290"/>
            <ac:cxnSpMk id="17" creationId="{3EE6B944-7D41-473B-817E-0341535431C9}"/>
          </ac:cxnSpMkLst>
        </pc:cxnChg>
        <pc:cxnChg chg="add mod">
          <ac:chgData name="Bruno Faria" userId="41497825ce7b4472" providerId="LiveId" clId="{8B26C342-2BD6-4FED-9BC4-3B603B1E586F}" dt="2019-02-16T05:13:56.149" v="360" actId="1076"/>
          <ac:cxnSpMkLst>
            <pc:docMk/>
            <pc:sldMk cId="66540306" sldId="290"/>
            <ac:cxnSpMk id="21" creationId="{98903677-FF98-449C-A79D-848A075D726C}"/>
          </ac:cxnSpMkLst>
        </pc:cxnChg>
        <pc:cxnChg chg="add mod">
          <ac:chgData name="Bruno Faria" userId="41497825ce7b4472" providerId="LiveId" clId="{8B26C342-2BD6-4FED-9BC4-3B603B1E586F}" dt="2019-02-16T05:13:56.149" v="360" actId="1076"/>
          <ac:cxnSpMkLst>
            <pc:docMk/>
            <pc:sldMk cId="66540306" sldId="290"/>
            <ac:cxnSpMk id="24" creationId="{312BC32F-0E0B-4C4C-97D0-1F2EAB31696A}"/>
          </ac:cxnSpMkLst>
        </pc:cxnChg>
      </pc:sldChg>
      <pc:sldChg chg="addSp delSp modSp add del">
        <pc:chgData name="Bruno Faria" userId="41497825ce7b4472" providerId="LiveId" clId="{8B26C342-2BD6-4FED-9BC4-3B603B1E586F}" dt="2019-02-16T06:54:05.558" v="869" actId="2696"/>
        <pc:sldMkLst>
          <pc:docMk/>
          <pc:sldMk cId="2714905692" sldId="291"/>
        </pc:sldMkLst>
        <pc:spChg chg="mod">
          <ac:chgData name="Bruno Faria" userId="41497825ce7b4472" providerId="LiveId" clId="{8B26C342-2BD6-4FED-9BC4-3B603B1E586F}" dt="2019-02-16T06:20:42.773" v="673" actId="20577"/>
          <ac:spMkLst>
            <pc:docMk/>
            <pc:sldMk cId="2714905692" sldId="291"/>
            <ac:spMk id="2" creationId="{7FBA19E8-4A72-0B4E-869E-9EEAFF29122A}"/>
          </ac:spMkLst>
        </pc:spChg>
        <pc:picChg chg="add del">
          <ac:chgData name="Bruno Faria" userId="41497825ce7b4472" providerId="LiveId" clId="{8B26C342-2BD6-4FED-9BC4-3B603B1E586F}" dt="2019-02-16T06:54:02.098" v="866" actId="478"/>
          <ac:picMkLst>
            <pc:docMk/>
            <pc:sldMk cId="2714905692" sldId="291"/>
            <ac:picMk id="1026" creationId="{4D164D0C-B1F6-4A24-ACBF-AF0B3F53E656}"/>
          </ac:picMkLst>
        </pc:picChg>
      </pc:sldChg>
      <pc:sldChg chg="modSp add modNotesTx">
        <pc:chgData name="Bruno Faria" userId="41497825ce7b4472" providerId="LiveId" clId="{8B26C342-2BD6-4FED-9BC4-3B603B1E586F}" dt="2019-02-16T06:54:07.414" v="872" actId="20577"/>
        <pc:sldMkLst>
          <pc:docMk/>
          <pc:sldMk cId="3998956195" sldId="292"/>
        </pc:sldMkLst>
        <pc:spChg chg="mod">
          <ac:chgData name="Bruno Faria" userId="41497825ce7b4472" providerId="LiveId" clId="{8B26C342-2BD6-4FED-9BC4-3B603B1E586F}" dt="2019-02-16T06:21:26.405" v="678" actId="20577"/>
          <ac:spMkLst>
            <pc:docMk/>
            <pc:sldMk cId="3998956195" sldId="292"/>
            <ac:spMk id="2" creationId="{E888E831-A520-314B-BD39-CCE17B92B055}"/>
          </ac:spMkLst>
        </pc:spChg>
        <pc:spChg chg="mod">
          <ac:chgData name="Bruno Faria" userId="41497825ce7b4472" providerId="LiveId" clId="{8B26C342-2BD6-4FED-9BC4-3B603B1E586F}" dt="2019-02-16T06:21:32.852" v="706" actId="20577"/>
          <ac:spMkLst>
            <pc:docMk/>
            <pc:sldMk cId="3998956195" sldId="292"/>
            <ac:spMk id="3" creationId="{4C5F708B-92A9-2C4A-94D8-26467742BD66}"/>
          </ac:spMkLst>
        </pc:spChg>
      </pc:sldChg>
      <pc:sldChg chg="delSp modSp add del">
        <pc:chgData name="Bruno Faria" userId="41497825ce7b4472" providerId="LiveId" clId="{8B26C342-2BD6-4FED-9BC4-3B603B1E586F}" dt="2019-02-17T06:04:24.448" v="1557" actId="2696"/>
        <pc:sldMkLst>
          <pc:docMk/>
          <pc:sldMk cId="1388048507" sldId="293"/>
        </pc:sldMkLst>
        <pc:spChg chg="mod">
          <ac:chgData name="Bruno Faria" userId="41497825ce7b4472" providerId="LiveId" clId="{8B26C342-2BD6-4FED-9BC4-3B603B1E586F}" dt="2019-02-17T04:35:07.735" v="1160" actId="6549"/>
          <ac:spMkLst>
            <pc:docMk/>
            <pc:sldMk cId="1388048507" sldId="293"/>
            <ac:spMk id="3" creationId="{DD6FA4F3-AE7A-D843-B343-DC9B83EB8B61}"/>
          </ac:spMkLst>
        </pc:spChg>
        <pc:spChg chg="mod">
          <ac:chgData name="Bruno Faria" userId="41497825ce7b4472" providerId="LiveId" clId="{8B26C342-2BD6-4FED-9BC4-3B603B1E586F}" dt="2019-02-17T04:35:03.450" v="1158" actId="20577"/>
          <ac:spMkLst>
            <pc:docMk/>
            <pc:sldMk cId="1388048507" sldId="293"/>
            <ac:spMk id="12" creationId="{7A7F00AE-08FF-4CAD-A753-E0F9D6D1ADD9}"/>
          </ac:spMkLst>
        </pc:spChg>
        <pc:picChg chg="del">
          <ac:chgData name="Bruno Faria" userId="41497825ce7b4472" providerId="LiveId" clId="{8B26C342-2BD6-4FED-9BC4-3B603B1E586F}" dt="2019-02-17T04:35:06.248" v="1159" actId="478"/>
          <ac:picMkLst>
            <pc:docMk/>
            <pc:sldMk cId="1388048507" sldId="293"/>
            <ac:picMk id="2050" creationId="{FE4234F4-85DE-4D27-BA5A-94A01ED574E9}"/>
          </ac:picMkLst>
        </pc:picChg>
      </pc:sldChg>
      <pc:sldChg chg="add del">
        <pc:chgData name="Bruno Faria" userId="41497825ce7b4472" providerId="LiveId" clId="{8B26C342-2BD6-4FED-9BC4-3B603B1E586F}" dt="2019-02-17T04:34:55.007" v="1142" actId="2696"/>
        <pc:sldMkLst>
          <pc:docMk/>
          <pc:sldMk cId="2310568784" sldId="293"/>
        </pc:sldMkLst>
      </pc:sldChg>
      <pc:sldChg chg="addSp delSp modSp add del">
        <pc:chgData name="Bruno Faria" userId="41497825ce7b4472" providerId="LiveId" clId="{8B26C342-2BD6-4FED-9BC4-3B603B1E586F}" dt="2019-02-17T04:34:42.245" v="1125" actId="2696"/>
        <pc:sldMkLst>
          <pc:docMk/>
          <pc:sldMk cId="4191029970" sldId="293"/>
        </pc:sldMkLst>
        <pc:spChg chg="add mod">
          <ac:chgData name="Bruno Faria" userId="41497825ce7b4472" providerId="LiveId" clId="{8B26C342-2BD6-4FED-9BC4-3B603B1E586F}" dt="2019-02-16T06:39:29.200" v="825" actId="20577"/>
          <ac:spMkLst>
            <pc:docMk/>
            <pc:sldMk cId="4191029970" sldId="293"/>
            <ac:spMk id="10" creationId="{0054A9B4-8721-4A08-81E2-A3B846CEE895}"/>
          </ac:spMkLst>
        </pc:spChg>
        <pc:spChg chg="mod">
          <ac:chgData name="Bruno Faria" userId="41497825ce7b4472" providerId="LiveId" clId="{8B26C342-2BD6-4FED-9BC4-3B603B1E586F}" dt="2019-02-16T06:36:09.080" v="733" actId="20577"/>
          <ac:spMkLst>
            <pc:docMk/>
            <pc:sldMk cId="4191029970" sldId="293"/>
            <ac:spMk id="12" creationId="{7A7F00AE-08FF-4CAD-A753-E0F9D6D1ADD9}"/>
          </ac:spMkLst>
        </pc:spChg>
        <pc:spChg chg="del">
          <ac:chgData name="Bruno Faria" userId="41497825ce7b4472" providerId="LiveId" clId="{8B26C342-2BD6-4FED-9BC4-3B603B1E586F}" dt="2019-02-16T06:36:11.632" v="735" actId="478"/>
          <ac:spMkLst>
            <pc:docMk/>
            <pc:sldMk cId="4191029970" sldId="293"/>
            <ac:spMk id="18" creationId="{03915371-E5DF-46AF-A5BC-D74D628B39EA}"/>
          </ac:spMkLst>
        </pc:spChg>
        <pc:spChg chg="del">
          <ac:chgData name="Bruno Faria" userId="41497825ce7b4472" providerId="LiveId" clId="{8B26C342-2BD6-4FED-9BC4-3B603B1E586F}" dt="2019-02-16T06:36:11.632" v="735" actId="478"/>
          <ac:spMkLst>
            <pc:docMk/>
            <pc:sldMk cId="4191029970" sldId="293"/>
            <ac:spMk id="22" creationId="{A356F245-53B6-49B5-BDE9-7B6ECADF3143}"/>
          </ac:spMkLst>
        </pc:spChg>
        <pc:spChg chg="del">
          <ac:chgData name="Bruno Faria" userId="41497825ce7b4472" providerId="LiveId" clId="{8B26C342-2BD6-4FED-9BC4-3B603B1E586F}" dt="2019-02-16T06:36:11.632" v="735" actId="478"/>
          <ac:spMkLst>
            <pc:docMk/>
            <pc:sldMk cId="4191029970" sldId="293"/>
            <ac:spMk id="27" creationId="{D9064796-6DEB-4DF0-9B85-07AC7443D204}"/>
          </ac:spMkLst>
        </pc:spChg>
        <pc:picChg chg="del">
          <ac:chgData name="Bruno Faria" userId="41497825ce7b4472" providerId="LiveId" clId="{8B26C342-2BD6-4FED-9BC4-3B603B1E586F}" dt="2019-02-16T06:36:10.286" v="734" actId="478"/>
          <ac:picMkLst>
            <pc:docMk/>
            <pc:sldMk cId="4191029970" sldId="293"/>
            <ac:picMk id="15" creationId="{2579ADE5-90AF-4DE9-B6C7-4DA1B8FAD143}"/>
          </ac:picMkLst>
        </pc:picChg>
        <pc:cxnChg chg="del mod">
          <ac:chgData name="Bruno Faria" userId="41497825ce7b4472" providerId="LiveId" clId="{8B26C342-2BD6-4FED-9BC4-3B603B1E586F}" dt="2019-02-16T06:36:11.632" v="735" actId="478"/>
          <ac:cxnSpMkLst>
            <pc:docMk/>
            <pc:sldMk cId="4191029970" sldId="293"/>
            <ac:cxnSpMk id="17" creationId="{3EE6B944-7D41-473B-817E-0341535431C9}"/>
          </ac:cxnSpMkLst>
        </pc:cxnChg>
        <pc:cxnChg chg="del">
          <ac:chgData name="Bruno Faria" userId="41497825ce7b4472" providerId="LiveId" clId="{8B26C342-2BD6-4FED-9BC4-3B603B1E586F}" dt="2019-02-16T06:36:11.632" v="735" actId="478"/>
          <ac:cxnSpMkLst>
            <pc:docMk/>
            <pc:sldMk cId="4191029970" sldId="293"/>
            <ac:cxnSpMk id="21" creationId="{98903677-FF98-449C-A79D-848A075D726C}"/>
          </ac:cxnSpMkLst>
        </pc:cxnChg>
        <pc:cxnChg chg="del">
          <ac:chgData name="Bruno Faria" userId="41497825ce7b4472" providerId="LiveId" clId="{8B26C342-2BD6-4FED-9BC4-3B603B1E586F}" dt="2019-02-16T06:36:11.632" v="735" actId="478"/>
          <ac:cxnSpMkLst>
            <pc:docMk/>
            <pc:sldMk cId="4191029970" sldId="293"/>
            <ac:cxnSpMk id="24" creationId="{312BC32F-0E0B-4C4C-97D0-1F2EAB31696A}"/>
          </ac:cxnSpMkLst>
        </pc:cxnChg>
      </pc:sldChg>
      <pc:sldChg chg="add del">
        <pc:chgData name="Bruno Faria" userId="41497825ce7b4472" providerId="LiveId" clId="{8B26C342-2BD6-4FED-9BC4-3B603B1E586F}" dt="2019-02-17T04:35:41.716" v="1162" actId="2696"/>
        <pc:sldMkLst>
          <pc:docMk/>
          <pc:sldMk cId="2183831078" sldId="294"/>
        </pc:sldMkLst>
      </pc:sldChg>
      <pc:sldChg chg="addSp delSp modSp add">
        <pc:chgData name="Bruno Faria" userId="41497825ce7b4472" providerId="LiveId" clId="{8B26C342-2BD6-4FED-9BC4-3B603B1E586F}" dt="2019-02-17T09:35:49.958" v="1719" actId="20577"/>
        <pc:sldMkLst>
          <pc:docMk/>
          <pc:sldMk cId="2510569122" sldId="294"/>
        </pc:sldMkLst>
        <pc:spChg chg="mod">
          <ac:chgData name="Bruno Faria" userId="41497825ce7b4472" providerId="LiveId" clId="{8B26C342-2BD6-4FED-9BC4-3B603B1E586F}" dt="2019-02-17T04:35:48.386" v="1180" actId="20577"/>
          <ac:spMkLst>
            <pc:docMk/>
            <pc:sldMk cId="2510569122" sldId="294"/>
            <ac:spMk id="2" creationId="{7FBA19E8-4A72-0B4E-869E-9EEAFF29122A}"/>
          </ac:spMkLst>
        </pc:spChg>
        <pc:spChg chg="mod">
          <ac:chgData name="Bruno Faria" userId="41497825ce7b4472" providerId="LiveId" clId="{8B26C342-2BD6-4FED-9BC4-3B603B1E586F}" dt="2019-02-17T09:35:49.958" v="1719" actId="20577"/>
          <ac:spMkLst>
            <pc:docMk/>
            <pc:sldMk cId="2510569122" sldId="294"/>
            <ac:spMk id="3" creationId="{DD6FA4F3-AE7A-D843-B343-DC9B83EB8B61}"/>
          </ac:spMkLst>
        </pc:spChg>
        <pc:spChg chg="add mod">
          <ac:chgData name="Bruno Faria" userId="41497825ce7b4472" providerId="LiveId" clId="{8B26C342-2BD6-4FED-9BC4-3B603B1E586F}" dt="2019-02-17T04:47:46.067" v="1304" actId="1076"/>
          <ac:spMkLst>
            <pc:docMk/>
            <pc:sldMk cId="2510569122" sldId="294"/>
            <ac:spMk id="5" creationId="{EAD6047B-EA55-47ED-A8D6-6255E096522E}"/>
          </ac:spMkLst>
        </pc:spChg>
        <pc:spChg chg="add mod">
          <ac:chgData name="Bruno Faria" userId="41497825ce7b4472" providerId="LiveId" clId="{8B26C342-2BD6-4FED-9BC4-3B603B1E586F}" dt="2019-02-17T04:47:46.067" v="1304" actId="1076"/>
          <ac:spMkLst>
            <pc:docMk/>
            <pc:sldMk cId="2510569122" sldId="294"/>
            <ac:spMk id="6" creationId="{99FC9932-1EB9-4A90-BB3A-41B211E070AC}"/>
          </ac:spMkLst>
        </pc:spChg>
        <pc:spChg chg="add mod">
          <ac:chgData name="Bruno Faria" userId="41497825ce7b4472" providerId="LiveId" clId="{8B26C342-2BD6-4FED-9BC4-3B603B1E586F}" dt="2019-02-17T04:47:46.067" v="1304" actId="1076"/>
          <ac:spMkLst>
            <pc:docMk/>
            <pc:sldMk cId="2510569122" sldId="294"/>
            <ac:spMk id="9" creationId="{E9FFA1C5-8D59-4134-B0D0-4FAAF6E49440}"/>
          </ac:spMkLst>
        </pc:spChg>
        <pc:spChg chg="add del mod">
          <ac:chgData name="Bruno Faria" userId="41497825ce7b4472" providerId="LiveId" clId="{8B26C342-2BD6-4FED-9BC4-3B603B1E586F}" dt="2019-02-17T04:46:55.677" v="1273" actId="478"/>
          <ac:spMkLst>
            <pc:docMk/>
            <pc:sldMk cId="2510569122" sldId="294"/>
            <ac:spMk id="10" creationId="{DB9C916D-2E84-48A6-BA11-96E9C84F3F6E}"/>
          </ac:spMkLst>
        </pc:spChg>
        <pc:spChg chg="add del">
          <ac:chgData name="Bruno Faria" userId="41497825ce7b4472" providerId="LiveId" clId="{8B26C342-2BD6-4FED-9BC4-3B603B1E586F}" dt="2019-02-17T04:48:10.850" v="1328"/>
          <ac:spMkLst>
            <pc:docMk/>
            <pc:sldMk cId="2510569122" sldId="294"/>
            <ac:spMk id="13" creationId="{C24B4159-9E8F-402E-8086-891AD7815575}"/>
          </ac:spMkLst>
        </pc:spChg>
        <pc:spChg chg="add del">
          <ac:chgData name="Bruno Faria" userId="41497825ce7b4472" providerId="LiveId" clId="{8B26C342-2BD6-4FED-9BC4-3B603B1E586F}" dt="2019-02-17T04:48:10.850" v="1328"/>
          <ac:spMkLst>
            <pc:docMk/>
            <pc:sldMk cId="2510569122" sldId="294"/>
            <ac:spMk id="14" creationId="{EC516806-D773-468C-B94E-8AEDD992A758}"/>
          </ac:spMkLst>
        </pc:spChg>
        <pc:spChg chg="add del">
          <ac:chgData name="Bruno Faria" userId="41497825ce7b4472" providerId="LiveId" clId="{8B26C342-2BD6-4FED-9BC4-3B603B1E586F}" dt="2019-02-17T04:48:10.850" v="1328"/>
          <ac:spMkLst>
            <pc:docMk/>
            <pc:sldMk cId="2510569122" sldId="294"/>
            <ac:spMk id="17" creationId="{4637FD2D-557A-4A4A-8E96-F80172CACA38}"/>
          </ac:spMkLst>
        </pc:spChg>
        <pc:spChg chg="add del">
          <ac:chgData name="Bruno Faria" userId="41497825ce7b4472" providerId="LiveId" clId="{8B26C342-2BD6-4FED-9BC4-3B603B1E586F}" dt="2019-02-17T04:48:10.850" v="1328"/>
          <ac:spMkLst>
            <pc:docMk/>
            <pc:sldMk cId="2510569122" sldId="294"/>
            <ac:spMk id="18" creationId="{D95E482D-4D8B-4FD6-BCED-B9D34805D19D}"/>
          </ac:spMkLst>
        </pc:spChg>
        <pc:picChg chg="add mod">
          <ac:chgData name="Bruno Faria" userId="41497825ce7b4472" providerId="LiveId" clId="{8B26C342-2BD6-4FED-9BC4-3B603B1E586F}" dt="2019-02-17T04:47:46.067" v="1304" actId="1076"/>
          <ac:picMkLst>
            <pc:docMk/>
            <pc:sldMk cId="2510569122" sldId="294"/>
            <ac:picMk id="4" creationId="{10ADB8D2-8F08-4660-84D6-5D527BEB0794}"/>
          </ac:picMkLst>
        </pc:picChg>
        <pc:picChg chg="add mod">
          <ac:chgData name="Bruno Faria" userId="41497825ce7b4472" providerId="LiveId" clId="{8B26C342-2BD6-4FED-9BC4-3B603B1E586F}" dt="2019-02-17T04:47:46.067" v="1304" actId="1076"/>
          <ac:picMkLst>
            <pc:docMk/>
            <pc:sldMk cId="2510569122" sldId="294"/>
            <ac:picMk id="7" creationId="{685264D3-A1E3-4520-90D5-B0D7D71BB77C}"/>
          </ac:picMkLst>
        </pc:picChg>
        <pc:picChg chg="add mod">
          <ac:chgData name="Bruno Faria" userId="41497825ce7b4472" providerId="LiveId" clId="{8B26C342-2BD6-4FED-9BC4-3B603B1E586F}" dt="2019-02-17T04:47:46.067" v="1304" actId="1076"/>
          <ac:picMkLst>
            <pc:docMk/>
            <pc:sldMk cId="2510569122" sldId="294"/>
            <ac:picMk id="8" creationId="{DEF2DB73-DF7F-4133-A144-714EB4FBF19F}"/>
          </ac:picMkLst>
        </pc:picChg>
        <pc:picChg chg="add del mod">
          <ac:chgData name="Bruno Faria" userId="41497825ce7b4472" providerId="LiveId" clId="{8B26C342-2BD6-4FED-9BC4-3B603B1E586F}" dt="2019-02-17T04:46:53.355" v="1270" actId="478"/>
          <ac:picMkLst>
            <pc:docMk/>
            <pc:sldMk cId="2510569122" sldId="294"/>
            <ac:picMk id="11" creationId="{BE1B9B37-6D3D-4B86-AE37-9755AB3F8A0D}"/>
          </ac:picMkLst>
        </pc:picChg>
        <pc:picChg chg="add del">
          <ac:chgData name="Bruno Faria" userId="41497825ce7b4472" providerId="LiveId" clId="{8B26C342-2BD6-4FED-9BC4-3B603B1E586F}" dt="2019-02-17T04:48:10.850" v="1328"/>
          <ac:picMkLst>
            <pc:docMk/>
            <pc:sldMk cId="2510569122" sldId="294"/>
            <ac:picMk id="12" creationId="{7EFDFF83-C3CC-483F-ADE2-B89354C4CE25}"/>
          </ac:picMkLst>
        </pc:picChg>
        <pc:picChg chg="add del">
          <ac:chgData name="Bruno Faria" userId="41497825ce7b4472" providerId="LiveId" clId="{8B26C342-2BD6-4FED-9BC4-3B603B1E586F}" dt="2019-02-17T04:48:10.850" v="1328"/>
          <ac:picMkLst>
            <pc:docMk/>
            <pc:sldMk cId="2510569122" sldId="294"/>
            <ac:picMk id="15" creationId="{97DE2818-C0C1-49B6-858E-7491CCC0A95F}"/>
          </ac:picMkLst>
        </pc:picChg>
        <pc:picChg chg="add del">
          <ac:chgData name="Bruno Faria" userId="41497825ce7b4472" providerId="LiveId" clId="{8B26C342-2BD6-4FED-9BC4-3B603B1E586F}" dt="2019-02-17T04:48:10.850" v="1328"/>
          <ac:picMkLst>
            <pc:docMk/>
            <pc:sldMk cId="2510569122" sldId="294"/>
            <ac:picMk id="16" creationId="{826EB5E4-2E08-400B-845B-E5843E7EC0CF}"/>
          </ac:picMkLst>
        </pc:picChg>
        <pc:picChg chg="add del">
          <ac:chgData name="Bruno Faria" userId="41497825ce7b4472" providerId="LiveId" clId="{8B26C342-2BD6-4FED-9BC4-3B603B1E586F}" dt="2019-02-17T04:48:10.850" v="1328"/>
          <ac:picMkLst>
            <pc:docMk/>
            <pc:sldMk cId="2510569122" sldId="294"/>
            <ac:picMk id="19" creationId="{5586E409-BFF1-4939-BEBE-4B704E99DAA5}"/>
          </ac:picMkLst>
        </pc:picChg>
      </pc:sldChg>
      <pc:sldChg chg="addSp delSp modSp add del">
        <pc:chgData name="Bruno Faria" userId="41497825ce7b4472" providerId="LiveId" clId="{8B26C342-2BD6-4FED-9BC4-3B603B1E586F}" dt="2019-02-17T04:34:42.168" v="1119" actId="2696"/>
        <pc:sldMkLst>
          <pc:docMk/>
          <pc:sldMk cId="2967442548" sldId="294"/>
        </pc:sldMkLst>
        <pc:spChg chg="add mod">
          <ac:chgData name="Bruno Faria" userId="41497825ce7b4472" providerId="LiveId" clId="{8B26C342-2BD6-4FED-9BC4-3B603B1E586F}" dt="2019-02-16T06:54:01.774" v="865" actId="6549"/>
          <ac:spMkLst>
            <pc:docMk/>
            <pc:sldMk cId="2967442548" sldId="294"/>
            <ac:spMk id="5" creationId="{869EAB70-AAF4-460A-9A66-2430FE9C2133}"/>
          </ac:spMkLst>
        </pc:spChg>
        <pc:picChg chg="del">
          <ac:chgData name="Bruno Faria" userId="41497825ce7b4472" providerId="LiveId" clId="{8B26C342-2BD6-4FED-9BC4-3B603B1E586F}" dt="2019-02-16T06:40:53.534" v="831" actId="478"/>
          <ac:picMkLst>
            <pc:docMk/>
            <pc:sldMk cId="2967442548" sldId="294"/>
            <ac:picMk id="1026" creationId="{4D164D0C-B1F6-4A24-ACBF-AF0B3F53E656}"/>
          </ac:picMkLst>
        </pc:picChg>
      </pc:sldChg>
      <pc:sldChg chg="addSp delSp add del">
        <pc:chgData name="Bruno Faria" userId="41497825ce7b4472" providerId="LiveId" clId="{8B26C342-2BD6-4FED-9BC4-3B603B1E586F}" dt="2019-02-16T06:40:50.666" v="829" actId="2696"/>
        <pc:sldMkLst>
          <pc:docMk/>
          <pc:sldMk cId="3250051678" sldId="294"/>
        </pc:sldMkLst>
        <pc:spChg chg="add">
          <ac:chgData name="Bruno Faria" userId="41497825ce7b4472" providerId="LiveId" clId="{8B26C342-2BD6-4FED-9BC4-3B603B1E586F}" dt="2019-02-16T06:40:32.866" v="828"/>
          <ac:spMkLst>
            <pc:docMk/>
            <pc:sldMk cId="3250051678" sldId="294"/>
            <ac:spMk id="4" creationId="{516946F5-CAA2-40EC-A09C-57F7A419D254}"/>
          </ac:spMkLst>
        </pc:spChg>
        <pc:picChg chg="del">
          <ac:chgData name="Bruno Faria" userId="41497825ce7b4472" providerId="LiveId" clId="{8B26C342-2BD6-4FED-9BC4-3B603B1E586F}" dt="2019-02-16T06:40:20.825" v="827" actId="478"/>
          <ac:picMkLst>
            <pc:docMk/>
            <pc:sldMk cId="3250051678" sldId="294"/>
            <ac:picMk id="1026" creationId="{4D164D0C-B1F6-4A24-ACBF-AF0B3F53E656}"/>
          </ac:picMkLst>
        </pc:picChg>
      </pc:sldChg>
      <pc:sldChg chg="modSp add">
        <pc:chgData name="Bruno Faria" userId="41497825ce7b4472" providerId="LiveId" clId="{8B26C342-2BD6-4FED-9BC4-3B603B1E586F}" dt="2019-02-17T06:52:54.539" v="1675"/>
        <pc:sldMkLst>
          <pc:docMk/>
          <pc:sldMk cId="1951097188" sldId="295"/>
        </pc:sldMkLst>
        <pc:spChg chg="mod">
          <ac:chgData name="Bruno Faria" userId="41497825ce7b4472" providerId="LiveId" clId="{8B26C342-2BD6-4FED-9BC4-3B603B1E586F}" dt="2019-02-17T06:04:32.022" v="1582" actId="20577"/>
          <ac:spMkLst>
            <pc:docMk/>
            <pc:sldMk cId="1951097188" sldId="295"/>
            <ac:spMk id="2" creationId="{7FBA19E8-4A72-0B4E-869E-9EEAFF29122A}"/>
          </ac:spMkLst>
        </pc:spChg>
        <pc:spChg chg="mod">
          <ac:chgData name="Bruno Faria" userId="41497825ce7b4472" providerId="LiveId" clId="{8B26C342-2BD6-4FED-9BC4-3B603B1E586F}" dt="2019-02-17T06:52:54.539" v="1675"/>
          <ac:spMkLst>
            <pc:docMk/>
            <pc:sldMk cId="1951097188" sldId="295"/>
            <ac:spMk id="3" creationId="{DD6FA4F3-AE7A-D843-B343-DC9B83EB8B61}"/>
          </ac:spMkLst>
        </pc:spChg>
      </pc:sldChg>
      <pc:sldChg chg="modSp add del modNotesTx">
        <pc:chgData name="Bruno Faria" userId="41497825ce7b4472" providerId="LiveId" clId="{8B26C342-2BD6-4FED-9BC4-3B603B1E586F}" dt="2019-02-17T04:34:42.155" v="1118" actId="2696"/>
        <pc:sldMkLst>
          <pc:docMk/>
          <pc:sldMk cId="1995908802" sldId="295"/>
        </pc:sldMkLst>
        <pc:spChg chg="mod">
          <ac:chgData name="Bruno Faria" userId="41497825ce7b4472" providerId="LiveId" clId="{8B26C342-2BD6-4FED-9BC4-3B603B1E586F}" dt="2019-02-16T06:54:04.716" v="868" actId="20577"/>
          <ac:spMkLst>
            <pc:docMk/>
            <pc:sldMk cId="1995908802" sldId="295"/>
            <ac:spMk id="2" creationId="{7FBA19E8-4A72-0B4E-869E-9EEAFF29122A}"/>
          </ac:spMkLst>
        </pc:spChg>
        <pc:spChg chg="mod">
          <ac:chgData name="Bruno Faria" userId="41497825ce7b4472" providerId="LiveId" clId="{8B26C342-2BD6-4FED-9BC4-3B603B1E586F}" dt="2019-02-16T06:55:00.606" v="949" actId="20577"/>
          <ac:spMkLst>
            <pc:docMk/>
            <pc:sldMk cId="1995908802" sldId="295"/>
            <ac:spMk id="3" creationId="{DD6FA4F3-AE7A-D843-B343-DC9B83EB8B61}"/>
          </ac:spMkLst>
        </pc:spChg>
      </pc:sldChg>
      <pc:sldChg chg="modSp add">
        <pc:chgData name="Bruno Faria" userId="41497825ce7b4472" providerId="LiveId" clId="{8B26C342-2BD6-4FED-9BC4-3B603B1E586F}" dt="2019-02-17T06:53:13.642" v="1709" actId="12"/>
        <pc:sldMkLst>
          <pc:docMk/>
          <pc:sldMk cId="2978832835" sldId="296"/>
        </pc:sldMkLst>
        <pc:spChg chg="mod">
          <ac:chgData name="Bruno Faria" userId="41497825ce7b4472" providerId="LiveId" clId="{8B26C342-2BD6-4FED-9BC4-3B603B1E586F}" dt="2019-02-17T06:53:04.934" v="1706" actId="20577"/>
          <ac:spMkLst>
            <pc:docMk/>
            <pc:sldMk cId="2978832835" sldId="296"/>
            <ac:spMk id="2" creationId="{7FBA19E8-4A72-0B4E-869E-9EEAFF29122A}"/>
          </ac:spMkLst>
        </pc:spChg>
        <pc:spChg chg="mod">
          <ac:chgData name="Bruno Faria" userId="41497825ce7b4472" providerId="LiveId" clId="{8B26C342-2BD6-4FED-9BC4-3B603B1E586F}" dt="2019-02-17T06:53:13.642" v="1709" actId="12"/>
          <ac:spMkLst>
            <pc:docMk/>
            <pc:sldMk cId="2978832835" sldId="296"/>
            <ac:spMk id="3" creationId="{DD6FA4F3-AE7A-D843-B343-DC9B83EB8B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95FE7-DD03-4701-B3DB-9D992C5D6E52}" type="datetimeFigureOut">
              <a:rPr lang="en-AU" smtClean="0"/>
              <a:t>18/02/2019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6802E-153E-4490-9376-151B5D1F9814}" type="slidenum">
              <a:rPr lang="en-AU" smtClean="0"/>
              <a:t>‹#›</a:t>
            </a:fld>
            <a:endParaRPr lang="en-AU"/>
          </a:p>
        </p:txBody>
      </p:sp>
    </p:spTree>
    <p:extLst>
      <p:ext uri="{BB962C8B-B14F-4D97-AF65-F5344CB8AC3E}">
        <p14:creationId xmlns:p14="http://schemas.microsoft.com/office/powerpoint/2010/main" val="4162180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sumologic.com/devops/kubernetes-vs-mesos-vs-swar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sumologic.com/blog/devops/kubernetes-development-trends/"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www.docker.com/" TargetMode="External"/><Relationship Id="rId3" Type="http://schemas.openxmlformats.org/officeDocument/2006/relationships/hyperlink" Target="https://kubernetes.io/docs/admin/high-availability/" TargetMode="External"/><Relationship Id="rId7" Type="http://schemas.openxmlformats.org/officeDocument/2006/relationships/hyperlink" Target="https://kubernetes.io/docs/admin/kube-proxy/" TargetMode="External"/><Relationship Id="rId12" Type="http://schemas.openxmlformats.org/officeDocument/2006/relationships/hyperlink" Target="https://github.com/kubernetes/community/blob/master/contributors/devel/container-runtime-interface.md"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kubernetes.io/docs/tasks/administer-cluster/running-cloud-controller/" TargetMode="External"/><Relationship Id="rId11" Type="http://schemas.openxmlformats.org/officeDocument/2006/relationships/hyperlink" Target="https://github.com/kubernetes-incubator/rktlet" TargetMode="External"/><Relationship Id="rId5" Type="http://schemas.openxmlformats.org/officeDocument/2006/relationships/hyperlink" Target="https://kubernetes.io/docs/admin/kube-controller-manager/" TargetMode="External"/><Relationship Id="rId10" Type="http://schemas.openxmlformats.org/officeDocument/2006/relationships/hyperlink" Target="https://cri-o.io/" TargetMode="External"/><Relationship Id="rId4" Type="http://schemas.openxmlformats.org/officeDocument/2006/relationships/hyperlink" Target="https://github.com/coreos/etcd/blob/master/Documentation/docs.md" TargetMode="External"/><Relationship Id="rId9" Type="http://schemas.openxmlformats.org/officeDocument/2006/relationships/hyperlink" Target="https://containerd.io/"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ubernetes.io/docs/concepts/overview/kubernetes-ap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kubernetes.io/docs/reference/using-api/client-librari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2</a:t>
            </a:fld>
            <a:endParaRPr lang="en-AU"/>
          </a:p>
        </p:txBody>
      </p:sp>
    </p:spTree>
    <p:extLst>
      <p:ext uri="{BB962C8B-B14F-4D97-AF65-F5344CB8AC3E}">
        <p14:creationId xmlns:p14="http://schemas.microsoft.com/office/powerpoint/2010/main" val="203891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15</a:t>
            </a:fld>
            <a:endParaRPr lang="en-AU"/>
          </a:p>
        </p:txBody>
      </p:sp>
    </p:spTree>
    <p:extLst>
      <p:ext uri="{BB962C8B-B14F-4D97-AF65-F5344CB8AC3E}">
        <p14:creationId xmlns:p14="http://schemas.microsoft.com/office/powerpoint/2010/main" val="375621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Kubernetes has a number of features. It can be thought of as:</a:t>
            </a:r>
          </a:p>
          <a:p>
            <a:endParaRPr lang="en-AU"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a container platform</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a microservices platform</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a portable cloud platform and a lot more</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Kubernetes provides a </a:t>
            </a:r>
            <a:r>
              <a:rPr lang="en-AU" sz="1200" b="1" i="0" kern="1200" dirty="0">
                <a:solidFill>
                  <a:schemeClr val="tx1"/>
                </a:solidFill>
                <a:effectLst/>
                <a:latin typeface="+mn-lt"/>
                <a:ea typeface="+mn-ea"/>
                <a:cs typeface="+mn-cs"/>
              </a:rPr>
              <a:t>container-centric</a:t>
            </a:r>
            <a:r>
              <a:rPr lang="en-AU" sz="1200" b="0" i="0" kern="1200" dirty="0">
                <a:solidFill>
                  <a:schemeClr val="tx1"/>
                </a:solidFill>
                <a:effectLst/>
                <a:latin typeface="+mn-lt"/>
                <a:ea typeface="+mn-ea"/>
                <a:cs typeface="+mn-cs"/>
              </a:rPr>
              <a:t> management environment. It orchestrates computing, networking, and storage infrastructure on behalf of user workloads. This provides much of the simplicity of Platform as a Service (PaaS) with the flexibility of Infrastructure as a Service (IaaS), and enables portability across infrastructure providers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While Docker provided an open standard for packaging and distributing containerized applications, there arose a new problem. How would all of these containers be coordinated and scheduled? How do all the different containers in your application communicate with each other? How can container instances be scaled?</a:t>
            </a:r>
          </a:p>
          <a:p>
            <a:r>
              <a:rPr lang="en-AU" sz="1200" b="0" i="0" kern="1200" dirty="0">
                <a:solidFill>
                  <a:schemeClr val="tx1"/>
                </a:solidFill>
                <a:effectLst/>
                <a:latin typeface="+mn-lt"/>
                <a:ea typeface="+mn-ea"/>
                <a:cs typeface="+mn-cs"/>
              </a:rPr>
              <a:t>Solutions for orchestrating containers soon emerged. </a:t>
            </a:r>
            <a:r>
              <a:rPr lang="en-AU" sz="1200" b="0" i="0" u="none" strike="noStrike" kern="1200" dirty="0">
                <a:solidFill>
                  <a:schemeClr val="tx1"/>
                </a:solidFill>
                <a:effectLst/>
                <a:latin typeface="+mn-lt"/>
                <a:ea typeface="+mn-ea"/>
                <a:cs typeface="+mn-cs"/>
                <a:hlinkClick r:id="rId3"/>
              </a:rPr>
              <a:t>Kubernetes, Mesos, and Docker Swarm</a:t>
            </a:r>
            <a:r>
              <a:rPr lang="en-AU" sz="1200" b="0" i="0" kern="1200" dirty="0">
                <a:solidFill>
                  <a:schemeClr val="tx1"/>
                </a:solidFill>
                <a:effectLst/>
                <a:latin typeface="+mn-lt"/>
                <a:ea typeface="+mn-ea"/>
                <a:cs typeface="+mn-cs"/>
              </a:rPr>
              <a:t> are some of the more popular options for providing an abstraction to make a cluster of machines behave like one big machine, which is vital in a large-scale environment.</a:t>
            </a:r>
          </a:p>
          <a:p>
            <a:endParaRPr lang="en-AU" dirty="0"/>
          </a:p>
          <a:p>
            <a:r>
              <a:rPr lang="en-AU" sz="1200" b="0" i="0" kern="1200" dirty="0">
                <a:solidFill>
                  <a:schemeClr val="tx1"/>
                </a:solidFill>
                <a:effectLst/>
                <a:latin typeface="+mn-lt"/>
                <a:ea typeface="+mn-ea"/>
                <a:cs typeface="+mn-cs"/>
              </a:rPr>
              <a:t>Kubernetes is the container orchestrator that was developed at Google which has been donated to the CNCF and is now open source. It has the advantage of leveraging Google’s years of expertise in container management. It is a comprehensive system for automating deployment, scheduling and scaling of containerized applications, and supports many containerization tools such as Docker.</a:t>
            </a:r>
            <a:endParaRPr lang="en-AU" dirty="0"/>
          </a:p>
          <a:p>
            <a:endParaRPr lang="en-AU" dirty="0"/>
          </a:p>
          <a:p>
            <a:r>
              <a:rPr lang="en-AU" sz="1200" b="0" i="0" kern="1200" dirty="0">
                <a:solidFill>
                  <a:schemeClr val="tx1"/>
                </a:solidFill>
                <a:effectLst/>
                <a:latin typeface="+mn-lt"/>
                <a:ea typeface="+mn-ea"/>
                <a:cs typeface="+mn-cs"/>
              </a:rPr>
              <a:t>For now, Kubernetes is the </a:t>
            </a:r>
            <a:r>
              <a:rPr lang="en-AU" sz="1200" b="0" i="0" u="none" strike="noStrike" kern="1200" dirty="0">
                <a:solidFill>
                  <a:schemeClr val="tx1"/>
                </a:solidFill>
                <a:effectLst/>
                <a:latin typeface="+mn-lt"/>
                <a:ea typeface="+mn-ea"/>
                <a:cs typeface="+mn-cs"/>
                <a:hlinkClick r:id="rId4"/>
              </a:rPr>
              <a:t>market leader</a:t>
            </a:r>
            <a:r>
              <a:rPr lang="en-AU" sz="1200" b="0" i="0" kern="1200" dirty="0">
                <a:solidFill>
                  <a:schemeClr val="tx1"/>
                </a:solidFill>
                <a:effectLst/>
                <a:latin typeface="+mn-lt"/>
                <a:ea typeface="+mn-ea"/>
                <a:cs typeface="+mn-cs"/>
              </a:rPr>
              <a:t> and the standardized means of orchestrating containers and deploying distributed applications. Kubernetes can be run on a public cloud service or on-premises, is highly modular, open source, and has a vibrant community.  </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Kubernetes provides a </a:t>
            </a:r>
            <a:r>
              <a:rPr lang="en-AU" sz="1200" b="1" i="0" kern="1200" dirty="0">
                <a:solidFill>
                  <a:schemeClr val="tx1"/>
                </a:solidFill>
                <a:effectLst/>
                <a:latin typeface="+mn-lt"/>
                <a:ea typeface="+mn-ea"/>
                <a:cs typeface="+mn-cs"/>
              </a:rPr>
              <a:t>container-centric</a:t>
            </a:r>
            <a:r>
              <a:rPr lang="en-AU" sz="1200" b="0" i="0" kern="1200" dirty="0">
                <a:solidFill>
                  <a:schemeClr val="tx1"/>
                </a:solidFill>
                <a:effectLst/>
                <a:latin typeface="+mn-lt"/>
                <a:ea typeface="+mn-ea"/>
                <a:cs typeface="+mn-cs"/>
              </a:rPr>
              <a:t> management environment. It orchestrates computing, networking, and storage infrastructure on behalf of user workloads. This provides much of the simplicity of Platform as a Service (PaaS) with the flexibility of Infrastructure as a Service (IaaS), and enables portability across infrastructure providers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name </a:t>
            </a:r>
            <a:r>
              <a:rPr lang="en-AU" sz="1200" b="1" i="0" kern="1200" dirty="0">
                <a:solidFill>
                  <a:schemeClr val="tx1"/>
                </a:solidFill>
                <a:effectLst/>
                <a:latin typeface="+mn-lt"/>
                <a:ea typeface="+mn-ea"/>
                <a:cs typeface="+mn-cs"/>
              </a:rPr>
              <a:t>Kubernetes</a:t>
            </a:r>
            <a:r>
              <a:rPr lang="en-AU" sz="1200" b="0" i="0" kern="1200" dirty="0">
                <a:solidFill>
                  <a:schemeClr val="tx1"/>
                </a:solidFill>
                <a:effectLst/>
                <a:latin typeface="+mn-lt"/>
                <a:ea typeface="+mn-ea"/>
                <a:cs typeface="+mn-cs"/>
              </a:rPr>
              <a:t> originates from Greek, meaning </a:t>
            </a:r>
            <a:r>
              <a:rPr lang="en-AU" sz="1200" b="0" i="1" kern="1200" dirty="0">
                <a:solidFill>
                  <a:schemeClr val="tx1"/>
                </a:solidFill>
                <a:effectLst/>
                <a:latin typeface="+mn-lt"/>
                <a:ea typeface="+mn-ea"/>
                <a:cs typeface="+mn-cs"/>
              </a:rPr>
              <a:t>helmsman</a:t>
            </a:r>
            <a:r>
              <a:rPr lang="en-AU" sz="1200" b="0" i="0" kern="1200" dirty="0">
                <a:solidFill>
                  <a:schemeClr val="tx1"/>
                </a:solidFill>
                <a:effectLst/>
                <a:latin typeface="+mn-lt"/>
                <a:ea typeface="+mn-ea"/>
                <a:cs typeface="+mn-cs"/>
              </a:rPr>
              <a:t> or </a:t>
            </a:r>
            <a:r>
              <a:rPr lang="en-AU" sz="1200" b="0" i="1" kern="1200" dirty="0">
                <a:solidFill>
                  <a:schemeClr val="tx1"/>
                </a:solidFill>
                <a:effectLst/>
                <a:latin typeface="+mn-lt"/>
                <a:ea typeface="+mn-ea"/>
                <a:cs typeface="+mn-cs"/>
              </a:rPr>
              <a:t>pilot</a:t>
            </a:r>
            <a:r>
              <a:rPr lang="en-AU" sz="1200" b="0" i="0" kern="1200" dirty="0">
                <a:solidFill>
                  <a:schemeClr val="tx1"/>
                </a:solidFill>
                <a:effectLst/>
                <a:latin typeface="+mn-lt"/>
                <a:ea typeface="+mn-ea"/>
                <a:cs typeface="+mn-cs"/>
              </a:rPr>
              <a:t>, a person who steers a ship or boat. </a:t>
            </a:r>
            <a:r>
              <a:rPr lang="en-AU" sz="1200" b="0" i="1" kern="1200" dirty="0">
                <a:solidFill>
                  <a:schemeClr val="tx1"/>
                </a:solidFill>
                <a:effectLst/>
                <a:latin typeface="+mn-lt"/>
                <a:ea typeface="+mn-ea"/>
                <a:cs typeface="+mn-cs"/>
              </a:rPr>
              <a:t>K8s</a:t>
            </a:r>
            <a:r>
              <a:rPr lang="en-AU" sz="1200" b="0" i="0" kern="1200" dirty="0">
                <a:solidFill>
                  <a:schemeClr val="tx1"/>
                </a:solidFill>
                <a:effectLst/>
                <a:latin typeface="+mn-lt"/>
                <a:ea typeface="+mn-ea"/>
                <a:cs typeface="+mn-cs"/>
              </a:rPr>
              <a:t> is an abbreviation derived by replacing the 8 letters “</a:t>
            </a:r>
            <a:r>
              <a:rPr lang="en-AU" sz="1200" b="0" i="0" kern="1200" dirty="0" err="1">
                <a:solidFill>
                  <a:schemeClr val="tx1"/>
                </a:solidFill>
                <a:effectLst/>
                <a:latin typeface="+mn-lt"/>
                <a:ea typeface="+mn-ea"/>
                <a:cs typeface="+mn-cs"/>
              </a:rPr>
              <a:t>ubernete</a:t>
            </a:r>
            <a:r>
              <a:rPr lang="en-AU" sz="1200" b="0" i="0" kern="1200" dirty="0">
                <a:solidFill>
                  <a:schemeClr val="tx1"/>
                </a:solidFill>
                <a:effectLst/>
                <a:latin typeface="+mn-lt"/>
                <a:ea typeface="+mn-ea"/>
                <a:cs typeface="+mn-cs"/>
              </a:rPr>
              <a:t>” with “8”.</a:t>
            </a:r>
          </a:p>
          <a:p>
            <a:br>
              <a:rPr lang="en-AU" dirty="0"/>
            </a:br>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5</a:t>
            </a:fld>
            <a:endParaRPr lang="en-AU"/>
          </a:p>
        </p:txBody>
      </p:sp>
    </p:spTree>
    <p:extLst>
      <p:ext uri="{BB962C8B-B14F-4D97-AF65-F5344CB8AC3E}">
        <p14:creationId xmlns:p14="http://schemas.microsoft.com/office/powerpoint/2010/main" val="3280853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err="1">
                <a:solidFill>
                  <a:schemeClr val="tx1"/>
                </a:solidFill>
                <a:effectLst/>
                <a:latin typeface="+mn-lt"/>
                <a:ea typeface="+mn-ea"/>
                <a:cs typeface="+mn-cs"/>
              </a:rPr>
              <a:t>kube-apiserver</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Component on the master that exposes the Kubernetes API. It is the front-end for the Kubernetes control plane.</a:t>
            </a:r>
          </a:p>
          <a:p>
            <a:r>
              <a:rPr lang="en-AU" sz="1200" b="0" i="0" kern="1200" dirty="0">
                <a:solidFill>
                  <a:schemeClr val="tx1"/>
                </a:solidFill>
                <a:effectLst/>
                <a:latin typeface="+mn-lt"/>
                <a:ea typeface="+mn-ea"/>
                <a:cs typeface="+mn-cs"/>
              </a:rPr>
              <a:t>It is designed to scale horizontally – that is, it scales by deploying more instances. See </a:t>
            </a:r>
            <a:r>
              <a:rPr lang="en-AU" sz="1200" b="0" i="0" u="none" strike="noStrike" kern="1200" dirty="0">
                <a:solidFill>
                  <a:schemeClr val="tx1"/>
                </a:solidFill>
                <a:effectLst/>
                <a:latin typeface="+mn-lt"/>
                <a:ea typeface="+mn-ea"/>
                <a:cs typeface="+mn-cs"/>
                <a:hlinkClick r:id="rId3"/>
              </a:rPr>
              <a:t>Building High-Availability Clusters</a:t>
            </a:r>
            <a:r>
              <a:rPr lang="en-AU" sz="1200" b="0" i="0" kern="1200" dirty="0">
                <a:solidFill>
                  <a:schemeClr val="tx1"/>
                </a:solidFill>
                <a:effectLst/>
                <a:latin typeface="+mn-lt"/>
                <a:ea typeface="+mn-ea"/>
                <a:cs typeface="+mn-cs"/>
              </a:rPr>
              <a:t>.</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etcd</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Consistent and highly-available key value store used as Kubernetes’ backing store for all cluster data.</a:t>
            </a:r>
          </a:p>
          <a:p>
            <a:r>
              <a:rPr lang="en-AU" sz="1200" b="0" i="0" kern="1200" dirty="0">
                <a:solidFill>
                  <a:schemeClr val="tx1"/>
                </a:solidFill>
                <a:effectLst/>
                <a:latin typeface="+mn-lt"/>
                <a:ea typeface="+mn-ea"/>
                <a:cs typeface="+mn-cs"/>
              </a:rPr>
              <a:t>Always have a backup plan for </a:t>
            </a:r>
            <a:r>
              <a:rPr lang="en-AU" sz="1200" b="0" i="0" kern="1200" dirty="0" err="1">
                <a:solidFill>
                  <a:schemeClr val="tx1"/>
                </a:solidFill>
                <a:effectLst/>
                <a:latin typeface="+mn-lt"/>
                <a:ea typeface="+mn-ea"/>
                <a:cs typeface="+mn-cs"/>
              </a:rPr>
              <a:t>etcd’s</a:t>
            </a:r>
            <a:r>
              <a:rPr lang="en-AU" sz="1200" b="0" i="0" kern="1200" dirty="0">
                <a:solidFill>
                  <a:schemeClr val="tx1"/>
                </a:solidFill>
                <a:effectLst/>
                <a:latin typeface="+mn-lt"/>
                <a:ea typeface="+mn-ea"/>
                <a:cs typeface="+mn-cs"/>
              </a:rPr>
              <a:t> data for your Kubernetes cluster. For in-depth information on </a:t>
            </a:r>
            <a:r>
              <a:rPr lang="en-AU" sz="1200" b="0" i="0" kern="1200" dirty="0" err="1">
                <a:solidFill>
                  <a:schemeClr val="tx1"/>
                </a:solidFill>
                <a:effectLst/>
                <a:latin typeface="+mn-lt"/>
                <a:ea typeface="+mn-ea"/>
                <a:cs typeface="+mn-cs"/>
              </a:rPr>
              <a:t>etcd</a:t>
            </a:r>
            <a:r>
              <a:rPr lang="en-AU" sz="1200" b="0" i="0" kern="1200" dirty="0">
                <a:solidFill>
                  <a:schemeClr val="tx1"/>
                </a:solidFill>
                <a:effectLst/>
                <a:latin typeface="+mn-lt"/>
                <a:ea typeface="+mn-ea"/>
                <a:cs typeface="+mn-cs"/>
              </a:rPr>
              <a:t>, see </a:t>
            </a:r>
            <a:r>
              <a:rPr lang="en-AU" sz="1200" b="0" i="0" u="none" strike="noStrike" kern="1200" dirty="0" err="1">
                <a:solidFill>
                  <a:schemeClr val="tx1"/>
                </a:solidFill>
                <a:effectLst/>
                <a:latin typeface="+mn-lt"/>
                <a:ea typeface="+mn-ea"/>
                <a:cs typeface="+mn-cs"/>
                <a:hlinkClick r:id="rId4"/>
              </a:rPr>
              <a:t>etcd</a:t>
            </a:r>
            <a:r>
              <a:rPr lang="en-AU" sz="1200" b="0" i="0" u="none" strike="noStrike" kern="1200" dirty="0">
                <a:solidFill>
                  <a:schemeClr val="tx1"/>
                </a:solidFill>
                <a:effectLst/>
                <a:latin typeface="+mn-lt"/>
                <a:ea typeface="+mn-ea"/>
                <a:cs typeface="+mn-cs"/>
                <a:hlinkClick r:id="rId4"/>
              </a:rPr>
              <a:t> documentation</a:t>
            </a:r>
            <a:r>
              <a:rPr lang="en-AU" sz="1200" b="0" i="0" kern="1200" dirty="0">
                <a:solidFill>
                  <a:schemeClr val="tx1"/>
                </a:solidFill>
                <a:effectLst/>
                <a:latin typeface="+mn-lt"/>
                <a:ea typeface="+mn-ea"/>
                <a:cs typeface="+mn-cs"/>
              </a:rPr>
              <a:t>.</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kube</a:t>
            </a:r>
            <a:r>
              <a:rPr lang="en-AU" sz="1200" b="0" i="0" kern="1200" dirty="0">
                <a:solidFill>
                  <a:schemeClr val="tx1"/>
                </a:solidFill>
                <a:effectLst/>
                <a:latin typeface="+mn-lt"/>
                <a:ea typeface="+mn-ea"/>
                <a:cs typeface="+mn-cs"/>
              </a:rPr>
              <a:t>-scheduler</a:t>
            </a:r>
          </a:p>
          <a:p>
            <a:r>
              <a:rPr lang="en-AU" sz="1200" b="0" i="0" kern="1200" dirty="0">
                <a:solidFill>
                  <a:schemeClr val="tx1"/>
                </a:solidFill>
                <a:effectLst/>
                <a:latin typeface="+mn-lt"/>
                <a:ea typeface="+mn-ea"/>
                <a:cs typeface="+mn-cs"/>
              </a:rPr>
              <a:t>Component on the master that watches newly created pods that have no node assigned, and selects a node for them to run on.</a:t>
            </a:r>
          </a:p>
          <a:p>
            <a:r>
              <a:rPr lang="en-AU" sz="1200" b="0" i="0" kern="1200" dirty="0">
                <a:solidFill>
                  <a:schemeClr val="tx1"/>
                </a:solidFill>
                <a:effectLst/>
                <a:latin typeface="+mn-lt"/>
                <a:ea typeface="+mn-ea"/>
                <a:cs typeface="+mn-cs"/>
              </a:rPr>
              <a:t>Factors taken into account for scheduling decisions include individual and collective resource requirements, hardware/software/policy constraints, affinity and anti-affinity specifications, data locality, inter-workload interference and deadlines.</a:t>
            </a:r>
          </a:p>
          <a:p>
            <a:endParaRPr lang="en-AU" dirty="0"/>
          </a:p>
          <a:p>
            <a:r>
              <a:rPr lang="en-AU" dirty="0" err="1"/>
              <a:t>Kube</a:t>
            </a:r>
            <a:r>
              <a:rPr lang="en-AU" dirty="0"/>
              <a:t>-controller-manager:</a:t>
            </a:r>
          </a:p>
          <a:p>
            <a:r>
              <a:rPr lang="en-AU" sz="1200" b="0" i="0" kern="1200" dirty="0">
                <a:solidFill>
                  <a:schemeClr val="tx1"/>
                </a:solidFill>
                <a:effectLst/>
                <a:latin typeface="+mn-lt"/>
                <a:ea typeface="+mn-ea"/>
                <a:cs typeface="+mn-cs"/>
              </a:rPr>
              <a:t>Component on the master that runs </a:t>
            </a:r>
            <a:r>
              <a:rPr lang="en-AU" sz="1200" b="0" i="0" u="none" strike="noStrike" kern="1200" dirty="0">
                <a:solidFill>
                  <a:schemeClr val="tx1"/>
                </a:solidFill>
                <a:effectLst/>
                <a:latin typeface="+mn-lt"/>
                <a:ea typeface="+mn-ea"/>
                <a:cs typeface="+mn-cs"/>
                <a:hlinkClick r:id="rId5"/>
              </a:rPr>
              <a:t>controllers</a:t>
            </a:r>
            <a:r>
              <a:rPr lang="en-AU" sz="1200" b="0" i="0" kern="1200" dirty="0">
                <a:solidFill>
                  <a:schemeClr val="tx1"/>
                </a:solidFill>
                <a:effectLst/>
                <a:latin typeface="+mn-lt"/>
                <a:ea typeface="+mn-ea"/>
                <a:cs typeface="+mn-cs"/>
              </a:rPr>
              <a:t>.</a:t>
            </a:r>
          </a:p>
          <a:p>
            <a:r>
              <a:rPr lang="en-AU" sz="1200" b="0" i="0" kern="1200" dirty="0">
                <a:solidFill>
                  <a:schemeClr val="tx1"/>
                </a:solidFill>
                <a:effectLst/>
                <a:latin typeface="+mn-lt"/>
                <a:ea typeface="+mn-ea"/>
                <a:cs typeface="+mn-cs"/>
              </a:rPr>
              <a:t>Logically, each </a:t>
            </a:r>
            <a:r>
              <a:rPr lang="en-AU" sz="1200" b="0" i="0" u="none" strike="noStrike" kern="1200" dirty="0">
                <a:solidFill>
                  <a:schemeClr val="tx1"/>
                </a:solidFill>
                <a:effectLst/>
                <a:latin typeface="+mn-lt"/>
                <a:ea typeface="+mn-ea"/>
                <a:cs typeface="+mn-cs"/>
                <a:hlinkClick r:id="rId5"/>
              </a:rPr>
              <a:t>controller</a:t>
            </a:r>
            <a:r>
              <a:rPr lang="en-AU" sz="1200" b="0" i="0" kern="1200" dirty="0">
                <a:solidFill>
                  <a:schemeClr val="tx1"/>
                </a:solidFill>
                <a:effectLst/>
                <a:latin typeface="+mn-lt"/>
                <a:ea typeface="+mn-ea"/>
                <a:cs typeface="+mn-cs"/>
              </a:rPr>
              <a:t> is a separate process, but to reduce complexity, they are all compiled into a single binary and run in a single process.</a:t>
            </a:r>
          </a:p>
          <a:p>
            <a:r>
              <a:rPr lang="en-AU" sz="1200" b="0" i="0" kern="1200" dirty="0">
                <a:solidFill>
                  <a:schemeClr val="tx1"/>
                </a:solidFill>
                <a:effectLst/>
                <a:latin typeface="+mn-lt"/>
                <a:ea typeface="+mn-ea"/>
                <a:cs typeface="+mn-cs"/>
              </a:rPr>
              <a:t>These controllers include:</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Node Controller: Responsible for noticing and responding when nodes go down.</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Replication Controller: Responsible for maintaining the correct number of pods for every replication controller object in the system.</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Endpoints Controller: Populates the Endpoints object (that is, joins Services &amp; Pods).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Service Account &amp; Token Controllers: Create default accounts and API access tokens for new namespaces.</a:t>
            </a:r>
          </a:p>
          <a:p>
            <a:pPr marL="171450" indent="-171450">
              <a:buFont typeface="Arial" panose="020B0604020202020204" pitchFamily="34" charset="0"/>
              <a:buChar char="•"/>
            </a:pPr>
            <a:endParaRPr lang="en-AU" sz="1200" b="0" i="0" kern="1200" dirty="0">
              <a:solidFill>
                <a:schemeClr val="tx1"/>
              </a:solidFill>
              <a:effectLst/>
              <a:latin typeface="+mn-lt"/>
              <a:ea typeface="+mn-ea"/>
              <a:cs typeface="+mn-cs"/>
            </a:endParaRPr>
          </a:p>
          <a:p>
            <a:pPr marL="0" indent="0">
              <a:buFont typeface="Arial" panose="020B0604020202020204" pitchFamily="34" charset="0"/>
              <a:buNone/>
            </a:pPr>
            <a:r>
              <a:rPr lang="en-AU" sz="1200" b="0" i="0" kern="1200" dirty="0">
                <a:solidFill>
                  <a:schemeClr val="tx1"/>
                </a:solidFill>
                <a:effectLst/>
                <a:latin typeface="+mn-lt"/>
                <a:ea typeface="+mn-ea"/>
                <a:cs typeface="+mn-cs"/>
              </a:rPr>
              <a:t>Cloud-controller-manager:</a:t>
            </a:r>
          </a:p>
          <a:p>
            <a:pPr marL="0" indent="0">
              <a:buFont typeface="Arial" panose="020B0604020202020204" pitchFamily="34" charset="0"/>
              <a:buNone/>
            </a:pPr>
            <a:r>
              <a:rPr lang="en-AU" sz="1200" b="0" i="0" u="none" strike="noStrike" kern="1200" dirty="0">
                <a:solidFill>
                  <a:schemeClr val="tx1"/>
                </a:solidFill>
                <a:effectLst/>
                <a:latin typeface="+mn-lt"/>
                <a:ea typeface="+mn-ea"/>
                <a:cs typeface="+mn-cs"/>
                <a:hlinkClick r:id="rId6"/>
              </a:rPr>
              <a:t>cloud-controller-manager</a:t>
            </a:r>
            <a:r>
              <a:rPr lang="en-AU" sz="1200" b="0" i="0" kern="1200" dirty="0">
                <a:solidFill>
                  <a:schemeClr val="tx1"/>
                </a:solidFill>
                <a:effectLst/>
                <a:latin typeface="+mn-lt"/>
                <a:ea typeface="+mn-ea"/>
                <a:cs typeface="+mn-cs"/>
              </a:rPr>
              <a:t> runs controllers that interact with the underlying cloud providers. </a:t>
            </a:r>
          </a:p>
          <a:p>
            <a:pPr marL="0" indent="0">
              <a:buFont typeface="Arial" panose="020B0604020202020204" pitchFamily="34" charset="0"/>
              <a:buNone/>
            </a:pP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following controllers have cloud provider dependencies: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Node Controller: For checking the cloud provider to determine if a node has been deleted in the cloud after it stops responding</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Route Controller: For setting up routes in the underlying cloud infrastructure</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Service Controller: For creating, updating and deleting cloud provider load balancers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Volume Controller: For creating, attaching, and mounting volumes, and interacting with the cloud provider to orchestrate volumes</a:t>
            </a:r>
          </a:p>
          <a:p>
            <a:pPr marL="171450" indent="-171450">
              <a:buFont typeface="Arial" panose="020B0604020202020204" pitchFamily="34" charset="0"/>
              <a:buChar char="•"/>
            </a:pPr>
            <a:endParaRPr lang="en-AU" sz="1200" b="0" i="0" kern="1200" dirty="0">
              <a:solidFill>
                <a:schemeClr val="tx1"/>
              </a:solidFill>
              <a:effectLst/>
              <a:latin typeface="+mn-lt"/>
              <a:ea typeface="+mn-ea"/>
              <a:cs typeface="+mn-cs"/>
            </a:endParaRPr>
          </a:p>
          <a:p>
            <a:pPr marL="0" indent="0">
              <a:buFont typeface="Arial" panose="020B0604020202020204" pitchFamily="34" charset="0"/>
              <a:buNone/>
            </a:pPr>
            <a:r>
              <a:rPr lang="en-AU" sz="1200" b="0" i="0" kern="1200" dirty="0">
                <a:solidFill>
                  <a:schemeClr val="tx1"/>
                </a:solidFill>
                <a:effectLst/>
                <a:latin typeface="+mn-lt"/>
                <a:ea typeface="+mn-ea"/>
                <a:cs typeface="+mn-cs"/>
              </a:rPr>
              <a:t>Node:</a:t>
            </a:r>
          </a:p>
          <a:p>
            <a:r>
              <a:rPr lang="en-AU" sz="1200" b="0" i="0" kern="1200" dirty="0" err="1">
                <a:solidFill>
                  <a:schemeClr val="tx1"/>
                </a:solidFill>
                <a:effectLst/>
                <a:latin typeface="+mn-lt"/>
                <a:ea typeface="+mn-ea"/>
                <a:cs typeface="+mn-cs"/>
              </a:rPr>
              <a:t>Kubelet</a:t>
            </a:r>
            <a:r>
              <a:rPr lang="en-AU" sz="1200" b="0" i="0" kern="1200" dirty="0">
                <a:solidFill>
                  <a:schemeClr val="tx1"/>
                </a:solidFill>
                <a:effectLst/>
                <a:latin typeface="+mn-lt"/>
                <a:ea typeface="+mn-ea"/>
                <a:cs typeface="+mn-cs"/>
              </a:rPr>
              <a:t> - An agent that runs on each node in the cluster. It makes sure that containers are running in a pod.</a:t>
            </a:r>
          </a:p>
          <a:p>
            <a:r>
              <a:rPr lang="en-AU" sz="1200" b="0" i="0" kern="1200" dirty="0">
                <a:solidFill>
                  <a:schemeClr val="tx1"/>
                </a:solidFill>
                <a:effectLst/>
                <a:latin typeface="+mn-lt"/>
                <a:ea typeface="+mn-ea"/>
                <a:cs typeface="+mn-cs"/>
              </a:rPr>
              <a:t>The </a:t>
            </a:r>
            <a:r>
              <a:rPr lang="en-AU" sz="1200" b="0" i="0" kern="1200" dirty="0" err="1">
                <a:solidFill>
                  <a:schemeClr val="tx1"/>
                </a:solidFill>
                <a:effectLst/>
                <a:latin typeface="+mn-lt"/>
                <a:ea typeface="+mn-ea"/>
                <a:cs typeface="+mn-cs"/>
              </a:rPr>
              <a:t>kubelet</a:t>
            </a:r>
            <a:r>
              <a:rPr lang="en-AU" sz="1200" b="0" i="0" kern="1200" dirty="0">
                <a:solidFill>
                  <a:schemeClr val="tx1"/>
                </a:solidFill>
                <a:effectLst/>
                <a:latin typeface="+mn-lt"/>
                <a:ea typeface="+mn-ea"/>
                <a:cs typeface="+mn-cs"/>
              </a:rPr>
              <a:t> takes a set of </a:t>
            </a:r>
            <a:r>
              <a:rPr lang="en-AU" sz="1200" b="0" i="0" kern="1200" dirty="0" err="1">
                <a:solidFill>
                  <a:schemeClr val="tx1"/>
                </a:solidFill>
                <a:effectLst/>
                <a:latin typeface="+mn-lt"/>
                <a:ea typeface="+mn-ea"/>
                <a:cs typeface="+mn-cs"/>
              </a:rPr>
              <a:t>PodSpecs</a:t>
            </a:r>
            <a:r>
              <a:rPr lang="en-AU" sz="1200" b="0" i="0" kern="1200" dirty="0">
                <a:solidFill>
                  <a:schemeClr val="tx1"/>
                </a:solidFill>
                <a:effectLst/>
                <a:latin typeface="+mn-lt"/>
                <a:ea typeface="+mn-ea"/>
                <a:cs typeface="+mn-cs"/>
              </a:rPr>
              <a:t> that are provided through various mechanisms and ensures that the containers described in those </a:t>
            </a:r>
            <a:r>
              <a:rPr lang="en-AU" sz="1200" b="0" i="0" kern="1200" dirty="0" err="1">
                <a:solidFill>
                  <a:schemeClr val="tx1"/>
                </a:solidFill>
                <a:effectLst/>
                <a:latin typeface="+mn-lt"/>
                <a:ea typeface="+mn-ea"/>
                <a:cs typeface="+mn-cs"/>
              </a:rPr>
              <a:t>PodSpecs</a:t>
            </a:r>
            <a:r>
              <a:rPr lang="en-AU" sz="1200" b="0" i="0" kern="1200" dirty="0">
                <a:solidFill>
                  <a:schemeClr val="tx1"/>
                </a:solidFill>
                <a:effectLst/>
                <a:latin typeface="+mn-lt"/>
                <a:ea typeface="+mn-ea"/>
                <a:cs typeface="+mn-cs"/>
              </a:rPr>
              <a:t> are running and healthy. The </a:t>
            </a:r>
            <a:r>
              <a:rPr lang="en-AU" sz="1200" b="0" i="0" kern="1200" dirty="0" err="1">
                <a:solidFill>
                  <a:schemeClr val="tx1"/>
                </a:solidFill>
                <a:effectLst/>
                <a:latin typeface="+mn-lt"/>
                <a:ea typeface="+mn-ea"/>
                <a:cs typeface="+mn-cs"/>
              </a:rPr>
              <a:t>kubelet</a:t>
            </a:r>
            <a:r>
              <a:rPr lang="en-AU" sz="1200" b="0" i="0" kern="1200" dirty="0">
                <a:solidFill>
                  <a:schemeClr val="tx1"/>
                </a:solidFill>
                <a:effectLst/>
                <a:latin typeface="+mn-lt"/>
                <a:ea typeface="+mn-ea"/>
                <a:cs typeface="+mn-cs"/>
              </a:rPr>
              <a:t> doesn’t manage containers which were not created by </a:t>
            </a:r>
            <a:r>
              <a:rPr lang="en-AU" sz="1200" b="0" i="0" kern="1200" dirty="0" err="1">
                <a:solidFill>
                  <a:schemeClr val="tx1"/>
                </a:solidFill>
                <a:effectLst/>
                <a:latin typeface="+mn-lt"/>
                <a:ea typeface="+mn-ea"/>
                <a:cs typeface="+mn-cs"/>
              </a:rPr>
              <a:t>Kubernete</a:t>
            </a:r>
            <a:endParaRPr lang="en-AU" sz="1200" b="0" i="0" kern="1200" dirty="0">
              <a:solidFill>
                <a:schemeClr val="tx1"/>
              </a:solidFill>
              <a:effectLst/>
              <a:latin typeface="+mn-lt"/>
              <a:ea typeface="+mn-ea"/>
              <a:cs typeface="+mn-cs"/>
            </a:endParaRPr>
          </a:p>
          <a:p>
            <a:pPr marL="0" indent="0">
              <a:buFont typeface="Arial" panose="020B0604020202020204" pitchFamily="34" charset="0"/>
              <a:buNone/>
            </a:pPr>
            <a:endParaRPr lang="en-AU" sz="1200" b="0" i="0" kern="1200" dirty="0">
              <a:solidFill>
                <a:schemeClr val="tx1"/>
              </a:solidFill>
              <a:effectLst/>
              <a:latin typeface="+mn-lt"/>
              <a:ea typeface="+mn-ea"/>
              <a:cs typeface="+mn-cs"/>
            </a:endParaRPr>
          </a:p>
          <a:p>
            <a:r>
              <a:rPr lang="en-AU" sz="1200" b="0" i="0" u="none" strike="noStrike" kern="1200" dirty="0" err="1">
                <a:solidFill>
                  <a:schemeClr val="tx1"/>
                </a:solidFill>
                <a:effectLst/>
                <a:latin typeface="+mn-lt"/>
                <a:ea typeface="+mn-ea"/>
                <a:cs typeface="+mn-cs"/>
                <a:hlinkClick r:id="rId7"/>
              </a:rPr>
              <a:t>kube</a:t>
            </a:r>
            <a:r>
              <a:rPr lang="en-AU" sz="1200" b="0" i="0" u="none" strike="noStrike" kern="1200" dirty="0">
                <a:solidFill>
                  <a:schemeClr val="tx1"/>
                </a:solidFill>
                <a:effectLst/>
                <a:latin typeface="+mn-lt"/>
                <a:ea typeface="+mn-ea"/>
                <a:cs typeface="+mn-cs"/>
                <a:hlinkClick r:id="rId7"/>
              </a:rPr>
              <a:t>-proxy</a:t>
            </a:r>
            <a:r>
              <a:rPr lang="en-AU" sz="1200" b="0" i="0" kern="1200" dirty="0">
                <a:solidFill>
                  <a:schemeClr val="tx1"/>
                </a:solidFill>
                <a:effectLst/>
                <a:latin typeface="+mn-lt"/>
                <a:ea typeface="+mn-ea"/>
                <a:cs typeface="+mn-cs"/>
              </a:rPr>
              <a:t> - enables the Kubernetes service abstraction by maintaining network rules on the host and performing connection forwarding.</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Container runtime - is the software that is responsible for running containers. Kubernetes supports several runtimes: </a:t>
            </a:r>
            <a:r>
              <a:rPr lang="en-AU" sz="1200" b="0" i="0" u="none" strike="noStrike" kern="1200" dirty="0">
                <a:solidFill>
                  <a:schemeClr val="tx1"/>
                </a:solidFill>
                <a:effectLst/>
                <a:latin typeface="+mn-lt"/>
                <a:ea typeface="+mn-ea"/>
                <a:cs typeface="+mn-cs"/>
                <a:hlinkClick r:id="rId8"/>
              </a:rPr>
              <a:t>Docker</a:t>
            </a:r>
            <a:r>
              <a:rPr lang="en-AU" sz="1200" b="0" i="0" kern="1200" dirty="0">
                <a:solidFill>
                  <a:schemeClr val="tx1"/>
                </a:solidFill>
                <a:effectLst/>
                <a:latin typeface="+mn-lt"/>
                <a:ea typeface="+mn-ea"/>
                <a:cs typeface="+mn-cs"/>
              </a:rPr>
              <a:t>, </a:t>
            </a:r>
            <a:r>
              <a:rPr lang="en-AU" sz="1200" b="0" i="0" u="none" strike="noStrike" kern="1200" dirty="0" err="1">
                <a:solidFill>
                  <a:schemeClr val="tx1"/>
                </a:solidFill>
                <a:effectLst/>
                <a:latin typeface="+mn-lt"/>
                <a:ea typeface="+mn-ea"/>
                <a:cs typeface="+mn-cs"/>
                <a:hlinkClick r:id="rId9"/>
              </a:rPr>
              <a:t>containerd</a:t>
            </a:r>
            <a:r>
              <a:rPr lang="en-AU" sz="1200" b="0" i="0" kern="1200" dirty="0">
                <a:solidFill>
                  <a:schemeClr val="tx1"/>
                </a:solidFill>
                <a:effectLst/>
                <a:latin typeface="+mn-lt"/>
                <a:ea typeface="+mn-ea"/>
                <a:cs typeface="+mn-cs"/>
              </a:rPr>
              <a:t>, </a:t>
            </a:r>
            <a:r>
              <a:rPr lang="en-AU" sz="1200" b="0" i="0" u="none" strike="noStrike" kern="1200" dirty="0">
                <a:solidFill>
                  <a:schemeClr val="tx1"/>
                </a:solidFill>
                <a:effectLst/>
                <a:latin typeface="+mn-lt"/>
                <a:ea typeface="+mn-ea"/>
                <a:cs typeface="+mn-cs"/>
                <a:hlinkClick r:id="rId10"/>
              </a:rPr>
              <a:t>cri-o</a:t>
            </a:r>
            <a:r>
              <a:rPr lang="en-AU" sz="1200" b="0" i="0" kern="1200" dirty="0">
                <a:solidFill>
                  <a:schemeClr val="tx1"/>
                </a:solidFill>
                <a:effectLst/>
                <a:latin typeface="+mn-lt"/>
                <a:ea typeface="+mn-ea"/>
                <a:cs typeface="+mn-cs"/>
              </a:rPr>
              <a:t>, </a:t>
            </a:r>
            <a:r>
              <a:rPr lang="en-AU" sz="1200" b="0" i="0" u="none" strike="noStrike" kern="1200" dirty="0" err="1">
                <a:solidFill>
                  <a:schemeClr val="tx1"/>
                </a:solidFill>
                <a:effectLst/>
                <a:latin typeface="+mn-lt"/>
                <a:ea typeface="+mn-ea"/>
                <a:cs typeface="+mn-cs"/>
                <a:hlinkClick r:id="rId11"/>
              </a:rPr>
              <a:t>rktlet</a:t>
            </a:r>
            <a:r>
              <a:rPr lang="en-AU" sz="1200" b="0" i="0" kern="1200" dirty="0">
                <a:solidFill>
                  <a:schemeClr val="tx1"/>
                </a:solidFill>
                <a:effectLst/>
                <a:latin typeface="+mn-lt"/>
                <a:ea typeface="+mn-ea"/>
                <a:cs typeface="+mn-cs"/>
              </a:rPr>
              <a:t> and any implementation of the </a:t>
            </a:r>
            <a:r>
              <a:rPr lang="en-AU" sz="1200" b="0" i="0" u="none" strike="noStrike" kern="1200" dirty="0">
                <a:solidFill>
                  <a:schemeClr val="tx1"/>
                </a:solidFill>
                <a:effectLst/>
                <a:latin typeface="+mn-lt"/>
                <a:ea typeface="+mn-ea"/>
                <a:cs typeface="+mn-cs"/>
                <a:hlinkClick r:id="rId12"/>
              </a:rPr>
              <a:t>Kubernetes CRI (Container Runtime Interface)</a:t>
            </a:r>
            <a:endParaRPr lang="en-AU" sz="1200" b="0" i="0" kern="1200" dirty="0">
              <a:solidFill>
                <a:schemeClr val="tx1"/>
              </a:solidFill>
              <a:effectLst/>
              <a:latin typeface="+mn-lt"/>
              <a:ea typeface="+mn-ea"/>
              <a:cs typeface="+mn-cs"/>
            </a:endParaRPr>
          </a:p>
          <a:p>
            <a:br>
              <a:rPr lang="en-AU" dirty="0"/>
            </a:br>
            <a:endParaRPr lang="en-AU" sz="1200" b="0" i="0" kern="1200" dirty="0">
              <a:solidFill>
                <a:schemeClr val="tx1"/>
              </a:solidFill>
              <a:effectLst/>
              <a:latin typeface="+mn-lt"/>
              <a:ea typeface="+mn-ea"/>
              <a:cs typeface="+mn-cs"/>
            </a:endParaRPr>
          </a:p>
          <a:p>
            <a:pPr marL="0" indent="0">
              <a:buFont typeface="Arial" panose="020B0604020202020204" pitchFamily="34" charset="0"/>
              <a:buNone/>
            </a:pPr>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6</a:t>
            </a:fld>
            <a:endParaRPr lang="en-AU"/>
          </a:p>
        </p:txBody>
      </p:sp>
    </p:spTree>
    <p:extLst>
      <p:ext uri="{BB962C8B-B14F-4D97-AF65-F5344CB8AC3E}">
        <p14:creationId xmlns:p14="http://schemas.microsoft.com/office/powerpoint/2010/main" val="426368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A Kubernetes object is a “record of intent”–once you create the object, the Kubernetes system will constantly work to ensure that object exists. By creating an object, you’re effectively telling the Kubernetes system what you want your cluster’s workload to look like; this is your cluster’s </a:t>
            </a:r>
            <a:r>
              <a:rPr lang="en-AU" sz="1200" b="1" i="0" kern="1200" dirty="0">
                <a:solidFill>
                  <a:schemeClr val="tx1"/>
                </a:solidFill>
                <a:effectLst/>
                <a:latin typeface="+mn-lt"/>
                <a:ea typeface="+mn-ea"/>
                <a:cs typeface="+mn-cs"/>
              </a:rPr>
              <a:t>desired state</a:t>
            </a:r>
            <a:r>
              <a:rPr lang="en-AU" sz="1200" b="0" i="0" kern="1200" dirty="0">
                <a:solidFill>
                  <a:schemeClr val="tx1"/>
                </a:solidFill>
                <a:effectLst/>
                <a:latin typeface="+mn-lt"/>
                <a:ea typeface="+mn-ea"/>
                <a:cs typeface="+mn-cs"/>
              </a:rPr>
              <a:t>.</a:t>
            </a:r>
            <a:br>
              <a:rPr lang="en-AU" sz="1200" b="0" i="0" kern="1200" dirty="0">
                <a:solidFill>
                  <a:schemeClr val="tx1"/>
                </a:solidFill>
                <a:effectLst/>
                <a:latin typeface="+mn-lt"/>
                <a:ea typeface="+mn-ea"/>
                <a:cs typeface="+mn-cs"/>
              </a:rPr>
            </a:b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To work with Kubernetes objects–whether to create, modify, or delete them–you’ll need to use the </a:t>
            </a:r>
            <a:r>
              <a:rPr lang="en-AU" sz="1200" b="0" i="0" u="none" strike="noStrike" kern="1200" dirty="0">
                <a:solidFill>
                  <a:schemeClr val="tx1"/>
                </a:solidFill>
                <a:effectLst/>
                <a:latin typeface="+mn-lt"/>
                <a:ea typeface="+mn-ea"/>
                <a:cs typeface="+mn-cs"/>
                <a:hlinkClick r:id="rId3"/>
              </a:rPr>
              <a:t>Kubernetes API</a:t>
            </a:r>
            <a:r>
              <a:rPr lang="en-AU" sz="1200" b="0" i="0" kern="1200" dirty="0">
                <a:solidFill>
                  <a:schemeClr val="tx1"/>
                </a:solidFill>
                <a:effectLst/>
                <a:latin typeface="+mn-lt"/>
                <a:ea typeface="+mn-ea"/>
                <a:cs typeface="+mn-cs"/>
              </a:rPr>
              <a:t>. When you use the </a:t>
            </a:r>
            <a:r>
              <a:rPr lang="en-AU" sz="1200" b="0" i="0" kern="1200" dirty="0" err="1">
                <a:solidFill>
                  <a:schemeClr val="tx1"/>
                </a:solidFill>
                <a:effectLst/>
                <a:latin typeface="+mn-lt"/>
                <a:ea typeface="+mn-ea"/>
                <a:cs typeface="+mn-cs"/>
              </a:rPr>
              <a:t>kubectl</a:t>
            </a:r>
            <a:r>
              <a:rPr lang="en-AU" sz="1200" b="0" i="0" kern="1200" dirty="0">
                <a:solidFill>
                  <a:schemeClr val="tx1"/>
                </a:solidFill>
                <a:effectLst/>
                <a:latin typeface="+mn-lt"/>
                <a:ea typeface="+mn-ea"/>
                <a:cs typeface="+mn-cs"/>
              </a:rPr>
              <a:t> command-line interface, for example, the CLI makes the necessary Kubernetes API calls for you. You can also use the Kubernetes API directly in your own programs using one of the </a:t>
            </a:r>
            <a:r>
              <a:rPr lang="en-AU" sz="1200" b="0" i="0" u="none" strike="noStrike" kern="1200" dirty="0">
                <a:solidFill>
                  <a:schemeClr val="tx1"/>
                </a:solidFill>
                <a:effectLst/>
                <a:latin typeface="+mn-lt"/>
                <a:ea typeface="+mn-ea"/>
                <a:cs typeface="+mn-cs"/>
                <a:hlinkClick r:id="rId4"/>
              </a:rPr>
              <a:t>Client Libraries</a:t>
            </a:r>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7</a:t>
            </a:fld>
            <a:endParaRPr lang="en-AU"/>
          </a:p>
        </p:txBody>
      </p:sp>
    </p:spTree>
    <p:extLst>
      <p:ext uri="{BB962C8B-B14F-4D97-AF65-F5344CB8AC3E}">
        <p14:creationId xmlns:p14="http://schemas.microsoft.com/office/powerpoint/2010/main" val="150329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8</a:t>
            </a:fld>
            <a:endParaRPr lang="en-AU"/>
          </a:p>
        </p:txBody>
      </p:sp>
    </p:spTree>
    <p:extLst>
      <p:ext uri="{BB962C8B-B14F-4D97-AF65-F5344CB8AC3E}">
        <p14:creationId xmlns:p14="http://schemas.microsoft.com/office/powerpoint/2010/main" val="158634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9</a:t>
            </a:fld>
            <a:endParaRPr lang="en-AU"/>
          </a:p>
        </p:txBody>
      </p:sp>
    </p:spTree>
    <p:extLst>
      <p:ext uri="{BB962C8B-B14F-4D97-AF65-F5344CB8AC3E}">
        <p14:creationId xmlns:p14="http://schemas.microsoft.com/office/powerpoint/2010/main" val="3795314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When you create an AKS cluster, a cluster master is automatically created and configured. This cluster master is provided as a managed Azure resource abstracted from the user. There is no cost for the cluster master, only the nodes that are part of the AKS cluster.</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cluster master includes the following core Kubernetes components:</a:t>
            </a:r>
          </a:p>
          <a:p>
            <a:pPr marL="171450" indent="-171450">
              <a:buFont typeface="Arial" panose="020B0604020202020204" pitchFamily="34" charset="0"/>
              <a:buChar char="•"/>
            </a:pPr>
            <a:r>
              <a:rPr lang="en-AU" sz="1200" b="0" i="1" kern="1200" dirty="0" err="1">
                <a:solidFill>
                  <a:schemeClr val="tx1"/>
                </a:solidFill>
                <a:effectLst/>
                <a:latin typeface="+mn-lt"/>
                <a:ea typeface="+mn-ea"/>
                <a:cs typeface="+mn-cs"/>
              </a:rPr>
              <a:t>kube-apiserver</a:t>
            </a:r>
            <a:r>
              <a:rPr lang="en-AU" sz="1200" b="0" i="0" kern="1200" dirty="0">
                <a:solidFill>
                  <a:schemeClr val="tx1"/>
                </a:solidFill>
                <a:effectLst/>
                <a:latin typeface="+mn-lt"/>
                <a:ea typeface="+mn-ea"/>
                <a:cs typeface="+mn-cs"/>
              </a:rPr>
              <a:t> - The API server is how the underlying Kubernetes APIs are exposed. This component provides the interaction for management tools, such as </a:t>
            </a:r>
            <a:r>
              <a:rPr lang="en-AU" sz="1200" b="0" i="0" kern="1200" dirty="0" err="1">
                <a:solidFill>
                  <a:schemeClr val="tx1"/>
                </a:solidFill>
                <a:effectLst/>
                <a:latin typeface="+mn-lt"/>
                <a:ea typeface="+mn-ea"/>
                <a:cs typeface="+mn-cs"/>
              </a:rPr>
              <a:t>kubectl</a:t>
            </a:r>
            <a:r>
              <a:rPr lang="en-AU" sz="1200" b="0" i="0" kern="1200" dirty="0">
                <a:solidFill>
                  <a:schemeClr val="tx1"/>
                </a:solidFill>
                <a:effectLst/>
                <a:latin typeface="+mn-lt"/>
                <a:ea typeface="+mn-ea"/>
                <a:cs typeface="+mn-cs"/>
              </a:rPr>
              <a:t> or the Kubernetes dashboard.</a:t>
            </a:r>
          </a:p>
          <a:p>
            <a:pPr marL="171450" indent="-171450">
              <a:buFont typeface="Arial" panose="020B0604020202020204" pitchFamily="34" charset="0"/>
              <a:buChar char="•"/>
            </a:pPr>
            <a:r>
              <a:rPr lang="en-AU" sz="1200" b="0" i="1" kern="1200" dirty="0" err="1">
                <a:solidFill>
                  <a:schemeClr val="tx1"/>
                </a:solidFill>
                <a:effectLst/>
                <a:latin typeface="+mn-lt"/>
                <a:ea typeface="+mn-ea"/>
                <a:cs typeface="+mn-cs"/>
              </a:rPr>
              <a:t>etcd</a:t>
            </a:r>
            <a:r>
              <a:rPr lang="en-AU" sz="1200" b="0" i="0" kern="1200" dirty="0">
                <a:solidFill>
                  <a:schemeClr val="tx1"/>
                </a:solidFill>
                <a:effectLst/>
                <a:latin typeface="+mn-lt"/>
                <a:ea typeface="+mn-ea"/>
                <a:cs typeface="+mn-cs"/>
              </a:rPr>
              <a:t> - To maintain the state of your Kubernetes cluster and configuration, the highly available </a:t>
            </a:r>
            <a:r>
              <a:rPr lang="en-AU" sz="1200" b="0" i="1" kern="1200" dirty="0" err="1">
                <a:solidFill>
                  <a:schemeClr val="tx1"/>
                </a:solidFill>
                <a:effectLst/>
                <a:latin typeface="+mn-lt"/>
                <a:ea typeface="+mn-ea"/>
                <a:cs typeface="+mn-cs"/>
              </a:rPr>
              <a:t>etcd</a:t>
            </a:r>
            <a:r>
              <a:rPr lang="en-AU" sz="1200" b="0" i="0" kern="1200" dirty="0">
                <a:solidFill>
                  <a:schemeClr val="tx1"/>
                </a:solidFill>
                <a:effectLst/>
                <a:latin typeface="+mn-lt"/>
                <a:ea typeface="+mn-ea"/>
                <a:cs typeface="+mn-cs"/>
              </a:rPr>
              <a:t> is a key value store within Kubernetes.</a:t>
            </a:r>
          </a:p>
          <a:p>
            <a:pPr marL="171450" indent="-171450">
              <a:buFont typeface="Arial" panose="020B0604020202020204" pitchFamily="34" charset="0"/>
              <a:buChar char="•"/>
            </a:pPr>
            <a:r>
              <a:rPr lang="en-AU" sz="1200" b="0" i="1" kern="1200" dirty="0" err="1">
                <a:solidFill>
                  <a:schemeClr val="tx1"/>
                </a:solidFill>
                <a:effectLst/>
                <a:latin typeface="+mn-lt"/>
                <a:ea typeface="+mn-ea"/>
                <a:cs typeface="+mn-cs"/>
              </a:rPr>
              <a:t>kube</a:t>
            </a:r>
            <a:r>
              <a:rPr lang="en-AU" sz="1200" b="0" i="1" kern="1200" dirty="0">
                <a:solidFill>
                  <a:schemeClr val="tx1"/>
                </a:solidFill>
                <a:effectLst/>
                <a:latin typeface="+mn-lt"/>
                <a:ea typeface="+mn-ea"/>
                <a:cs typeface="+mn-cs"/>
              </a:rPr>
              <a:t>-scheduler</a:t>
            </a:r>
            <a:r>
              <a:rPr lang="en-AU" sz="1200" b="0" i="0" kern="1200" dirty="0">
                <a:solidFill>
                  <a:schemeClr val="tx1"/>
                </a:solidFill>
                <a:effectLst/>
                <a:latin typeface="+mn-lt"/>
                <a:ea typeface="+mn-ea"/>
                <a:cs typeface="+mn-cs"/>
              </a:rPr>
              <a:t> - When you create or scale applications, the Scheduler determines what nodes can run the workload and starts them.</a:t>
            </a:r>
          </a:p>
          <a:p>
            <a:pPr marL="171450" indent="-171450">
              <a:buFont typeface="Arial" panose="020B0604020202020204" pitchFamily="34" charset="0"/>
              <a:buChar char="•"/>
            </a:pPr>
            <a:r>
              <a:rPr lang="en-AU" sz="1200" b="0" i="1" kern="1200" dirty="0" err="1">
                <a:solidFill>
                  <a:schemeClr val="tx1"/>
                </a:solidFill>
                <a:effectLst/>
                <a:latin typeface="+mn-lt"/>
                <a:ea typeface="+mn-ea"/>
                <a:cs typeface="+mn-cs"/>
              </a:rPr>
              <a:t>kube</a:t>
            </a:r>
            <a:r>
              <a:rPr lang="en-AU" sz="1200" b="0" i="1" kern="1200" dirty="0">
                <a:solidFill>
                  <a:schemeClr val="tx1"/>
                </a:solidFill>
                <a:effectLst/>
                <a:latin typeface="+mn-lt"/>
                <a:ea typeface="+mn-ea"/>
                <a:cs typeface="+mn-cs"/>
              </a:rPr>
              <a:t>-controller-manager</a:t>
            </a:r>
            <a:r>
              <a:rPr lang="en-AU" sz="1200" b="0" i="0" kern="1200" dirty="0">
                <a:solidFill>
                  <a:schemeClr val="tx1"/>
                </a:solidFill>
                <a:effectLst/>
                <a:latin typeface="+mn-lt"/>
                <a:ea typeface="+mn-ea"/>
                <a:cs typeface="+mn-cs"/>
              </a:rPr>
              <a:t> - The Controller Manager oversees a number of smaller Controllers that perform actions such as replicating pods and handling node operations.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AKS provides a single-tenant cluster master, with a dedicated API server, Scheduler, etc. You define the number and size of the nodes, and the Azure platform configures the secure communication between the cluster master and nodes. Interaction with the cluster master occurs through Kubernetes APIs, such as </a:t>
            </a:r>
            <a:r>
              <a:rPr lang="en-AU" sz="1200" b="0" i="0" kern="1200" dirty="0" err="1">
                <a:solidFill>
                  <a:schemeClr val="tx1"/>
                </a:solidFill>
                <a:effectLst/>
                <a:latin typeface="+mn-lt"/>
                <a:ea typeface="+mn-ea"/>
                <a:cs typeface="+mn-cs"/>
              </a:rPr>
              <a:t>kubectl</a:t>
            </a:r>
            <a:r>
              <a:rPr lang="en-AU" sz="1200" b="0" i="0" kern="1200" dirty="0">
                <a:solidFill>
                  <a:schemeClr val="tx1"/>
                </a:solidFill>
                <a:effectLst/>
                <a:latin typeface="+mn-lt"/>
                <a:ea typeface="+mn-ea"/>
                <a:cs typeface="+mn-cs"/>
              </a:rPr>
              <a:t> or the Kubernetes dashboard.</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This managed cluster master means that you do not need to configure components like a highly available </a:t>
            </a:r>
            <a:r>
              <a:rPr lang="en-AU" sz="1200" b="0" i="1" kern="1200" dirty="0" err="1">
                <a:solidFill>
                  <a:schemeClr val="tx1"/>
                </a:solidFill>
                <a:effectLst/>
                <a:latin typeface="+mn-lt"/>
                <a:ea typeface="+mn-ea"/>
                <a:cs typeface="+mn-cs"/>
              </a:rPr>
              <a:t>etcd</a:t>
            </a:r>
            <a:r>
              <a:rPr lang="en-AU" sz="1200" b="0" i="0" kern="1200" dirty="0">
                <a:solidFill>
                  <a:schemeClr val="tx1"/>
                </a:solidFill>
                <a:effectLst/>
                <a:latin typeface="+mn-lt"/>
                <a:ea typeface="+mn-ea"/>
                <a:cs typeface="+mn-cs"/>
              </a:rPr>
              <a:t> store, but it also means that you cannot access the cluster master directly. Upgrades to Kubernetes are orchestrated through the Azure CLI or Azure portal, which upgrades the cluster master and then the nodes. To troubleshoot possible issues, you can review the cluster master logs through Azure Log Analytics.</a:t>
            </a:r>
          </a:p>
          <a:p>
            <a:r>
              <a:rPr lang="en-AU" sz="1200" b="0" i="0" kern="1200" dirty="0">
                <a:solidFill>
                  <a:schemeClr val="tx1"/>
                </a:solidFill>
                <a:effectLst/>
                <a:latin typeface="+mn-lt"/>
                <a:ea typeface="+mn-ea"/>
                <a:cs typeface="+mn-cs"/>
              </a:rPr>
              <a:t>If you need to configure the cluster master in a particular way or need direct access to them, you can deploy your own Kubernetes cluster using </a:t>
            </a:r>
            <a:r>
              <a:rPr lang="en-AU" sz="1200" b="0" i="0" u="sng" kern="1200" dirty="0" err="1">
                <a:solidFill>
                  <a:schemeClr val="tx1"/>
                </a:solidFill>
                <a:effectLst/>
                <a:latin typeface="+mn-lt"/>
                <a:ea typeface="+mn-ea"/>
                <a:cs typeface="+mn-cs"/>
                <a:hlinkClick r:id="rId3"/>
              </a:rPr>
              <a:t>aks</a:t>
            </a:r>
            <a:r>
              <a:rPr lang="en-AU" sz="1200" b="0" i="0" u="sng" kern="1200" dirty="0">
                <a:solidFill>
                  <a:schemeClr val="tx1"/>
                </a:solidFill>
                <a:effectLst/>
                <a:latin typeface="+mn-lt"/>
                <a:ea typeface="+mn-ea"/>
                <a:cs typeface="+mn-cs"/>
                <a:hlinkClick r:id="rId3"/>
              </a:rPr>
              <a:t>-engine</a:t>
            </a:r>
            <a:r>
              <a:rPr lang="en-AU" sz="1200" b="0" i="0" kern="1200" dirty="0">
                <a:solidFill>
                  <a:schemeClr val="tx1"/>
                </a:solidFill>
                <a:effectLst/>
                <a:latin typeface="+mn-lt"/>
                <a:ea typeface="+mn-ea"/>
                <a:cs typeface="+mn-cs"/>
              </a:rPr>
              <a:t>.</a:t>
            </a:r>
          </a:p>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11</a:t>
            </a:fld>
            <a:endParaRPr lang="en-AU"/>
          </a:p>
        </p:txBody>
      </p:sp>
    </p:spTree>
    <p:extLst>
      <p:ext uri="{BB962C8B-B14F-4D97-AF65-F5344CB8AC3E}">
        <p14:creationId xmlns:p14="http://schemas.microsoft.com/office/powerpoint/2010/main" val="613971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To run your applications and supporting services, you need a Kubernetes </a:t>
            </a:r>
            <a:r>
              <a:rPr lang="en-AU" sz="1200" b="0" i="1" kern="1200" dirty="0">
                <a:solidFill>
                  <a:schemeClr val="tx1"/>
                </a:solidFill>
                <a:effectLst/>
                <a:latin typeface="+mn-lt"/>
                <a:ea typeface="+mn-ea"/>
                <a:cs typeface="+mn-cs"/>
              </a:rPr>
              <a:t>node</a:t>
            </a:r>
            <a:r>
              <a:rPr lang="en-AU" sz="1200" b="0" i="0" kern="1200" dirty="0">
                <a:solidFill>
                  <a:schemeClr val="tx1"/>
                </a:solidFill>
                <a:effectLst/>
                <a:latin typeface="+mn-lt"/>
                <a:ea typeface="+mn-ea"/>
                <a:cs typeface="+mn-cs"/>
              </a:rPr>
              <a:t>. </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An AKS cluster has one or more nodes, which is an Azure virtual machine (VM) that runs the Kubernetes node components and container runtime:</a:t>
            </a:r>
          </a:p>
          <a:p>
            <a:endParaRPr lang="en-AU"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The </a:t>
            </a:r>
            <a:r>
              <a:rPr lang="en-AU" sz="1200" b="0" i="0" kern="1200" dirty="0" err="1">
                <a:solidFill>
                  <a:schemeClr val="tx1"/>
                </a:solidFill>
                <a:effectLst/>
                <a:latin typeface="+mn-lt"/>
                <a:ea typeface="+mn-ea"/>
                <a:cs typeface="+mn-cs"/>
              </a:rPr>
              <a:t>kubelet</a:t>
            </a:r>
            <a:r>
              <a:rPr lang="en-AU" sz="1200" b="0" i="0" kern="1200" dirty="0">
                <a:solidFill>
                  <a:schemeClr val="tx1"/>
                </a:solidFill>
                <a:effectLst/>
                <a:latin typeface="+mn-lt"/>
                <a:ea typeface="+mn-ea"/>
                <a:cs typeface="+mn-cs"/>
              </a:rPr>
              <a:t> is the Kubernetes agent that processes the orchestration requests from the cluster master and scheduling of running the requested containers.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Virtual networking is handled by the </a:t>
            </a:r>
            <a:r>
              <a:rPr lang="en-AU" sz="1200" b="0" i="1" kern="1200" dirty="0" err="1">
                <a:solidFill>
                  <a:schemeClr val="tx1"/>
                </a:solidFill>
                <a:effectLst/>
                <a:latin typeface="+mn-lt"/>
                <a:ea typeface="+mn-ea"/>
                <a:cs typeface="+mn-cs"/>
              </a:rPr>
              <a:t>kube</a:t>
            </a:r>
            <a:r>
              <a:rPr lang="en-AU" sz="1200" b="0" i="1" kern="1200" dirty="0">
                <a:solidFill>
                  <a:schemeClr val="tx1"/>
                </a:solidFill>
                <a:effectLst/>
                <a:latin typeface="+mn-lt"/>
                <a:ea typeface="+mn-ea"/>
                <a:cs typeface="+mn-cs"/>
              </a:rPr>
              <a:t>-proxy</a:t>
            </a:r>
            <a:r>
              <a:rPr lang="en-AU" sz="1200" b="0" i="0" kern="1200" dirty="0">
                <a:solidFill>
                  <a:schemeClr val="tx1"/>
                </a:solidFill>
                <a:effectLst/>
                <a:latin typeface="+mn-lt"/>
                <a:ea typeface="+mn-ea"/>
                <a:cs typeface="+mn-cs"/>
              </a:rPr>
              <a:t> on each node. The proxy routes network traffic and manages IP addressing for services and pods.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The </a:t>
            </a:r>
            <a:r>
              <a:rPr lang="en-AU" sz="1200" b="0" i="1" kern="1200" dirty="0">
                <a:solidFill>
                  <a:schemeClr val="tx1"/>
                </a:solidFill>
                <a:effectLst/>
                <a:latin typeface="+mn-lt"/>
                <a:ea typeface="+mn-ea"/>
                <a:cs typeface="+mn-cs"/>
              </a:rPr>
              <a:t>container runtime</a:t>
            </a:r>
            <a:r>
              <a:rPr lang="en-AU" sz="1200" b="0" i="0" kern="1200" dirty="0">
                <a:solidFill>
                  <a:schemeClr val="tx1"/>
                </a:solidFill>
                <a:effectLst/>
                <a:latin typeface="+mn-lt"/>
                <a:ea typeface="+mn-ea"/>
                <a:cs typeface="+mn-cs"/>
              </a:rPr>
              <a:t> is the component that allows containerized applications to run and interact with additional resources such as the virtual network and storage. In AKS, Docker is used as the container runtime.</a:t>
            </a:r>
          </a:p>
          <a:p>
            <a:pPr marL="171450" indent="-171450">
              <a:buFont typeface="Arial" panose="020B0604020202020204" pitchFamily="34" charset="0"/>
              <a:buChar char="•"/>
            </a:pP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Azure VM size for your nodes defines how many CPUs, how much memory, and the size and type of storage available (such as high-performance SSD or regular HDD). If you anticipate a need for applications that require large amounts of CPU and memory or high-performance storage, plan the node size accordingly. You can also scale up the number of nodes in your AKS cluster to meet demand.</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 AKS, the VM image for the nodes in your cluster is currently based on Ubuntu Linux. When you create an AKS cluster or scale up the number of nodes, the Azure platform creates the requested number of VMs and configures them. There is no manual configuration for you to perform.</a:t>
            </a:r>
          </a:p>
          <a:p>
            <a:pPr marL="171450" indent="-171450">
              <a:buFont typeface="Arial" panose="020B0604020202020204" pitchFamily="34" charset="0"/>
              <a:buChar char="•"/>
            </a:pPr>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12</a:t>
            </a:fld>
            <a:endParaRPr lang="en-AU"/>
          </a:p>
        </p:txBody>
      </p:sp>
    </p:spTree>
    <p:extLst>
      <p:ext uri="{BB962C8B-B14F-4D97-AF65-F5344CB8AC3E}">
        <p14:creationId xmlns:p14="http://schemas.microsoft.com/office/powerpoint/2010/main" val="898864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13</a:t>
            </a:fld>
            <a:endParaRPr lang="en-AU"/>
          </a:p>
        </p:txBody>
      </p:sp>
    </p:spTree>
    <p:extLst>
      <p:ext uri="{BB962C8B-B14F-4D97-AF65-F5344CB8AC3E}">
        <p14:creationId xmlns:p14="http://schemas.microsoft.com/office/powerpoint/2010/main" val="1552972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078C89-E041-DB43-BDBB-27AF9EA0DA4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4832144"/>
          </a:xfrm>
          <a:prstGeom prst="rect">
            <a:avLst/>
          </a:prstGeom>
        </p:spPr>
      </p:pic>
      <p:sp>
        <p:nvSpPr>
          <p:cNvPr id="33" name="Title 1"/>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Rockwell" panose="02060603020205020403" pitchFamily="18" charset="77"/>
                <a:cs typeface="Verdana"/>
              </a:defRPr>
            </a:lvl1pPr>
          </a:lstStyle>
          <a:p>
            <a:r>
              <a:rPr lang="en-US" dirty="0"/>
              <a:t>Click to edit Master title style</a:t>
            </a:r>
          </a:p>
        </p:txBody>
      </p:sp>
      <p:sp>
        <p:nvSpPr>
          <p:cNvPr id="35" name="Subtitle 2"/>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Rectangle 5">
            <a:extLst>
              <a:ext uri="{FF2B5EF4-FFF2-40B4-BE49-F238E27FC236}">
                <a16:creationId xmlns:a16="http://schemas.microsoft.com/office/drawing/2014/main" id="{57C27359-514D-DA45-903A-0DE6C4F936B2}"/>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B942E5F-CF8E-5C4E-9AE9-ED7BF4B88D37}"/>
              </a:ext>
            </a:extLst>
          </p:cNvPr>
          <p:cNvSpPr txBox="1"/>
          <p:nvPr userDrawn="1"/>
        </p:nvSpPr>
        <p:spPr>
          <a:xfrm>
            <a:off x="349113" y="4782973"/>
            <a:ext cx="4815243" cy="276999"/>
          </a:xfrm>
          <a:prstGeom prst="rect">
            <a:avLst/>
          </a:prstGeom>
          <a:noFill/>
        </p:spPr>
        <p:txBody>
          <a:bodyPr wrap="square" rtlCol="0">
            <a:spAutoFit/>
          </a:bodyPr>
          <a:lstStyle/>
          <a:p>
            <a:pPr algn="l"/>
            <a:r>
              <a:rPr lang="en-US" sz="1200" dirty="0">
                <a:solidFill>
                  <a:schemeClr val="bg1"/>
                </a:solidFill>
                <a:latin typeface="Verdana"/>
                <a:cs typeface="Verdana"/>
              </a:rPr>
              <a:t>Insight </a:t>
            </a:r>
            <a:r>
              <a:rPr lang="en-US" sz="1200" baseline="0" dirty="0">
                <a:solidFill>
                  <a:schemeClr val="bg1"/>
                </a:solidFill>
                <a:latin typeface="Verdana"/>
                <a:cs typeface="Verdana"/>
              </a:rPr>
              <a:t>Presentation</a:t>
            </a:r>
            <a:endParaRPr lang="en-US" sz="1200" dirty="0">
              <a:solidFill>
                <a:schemeClr val="bg1"/>
              </a:solidFill>
              <a:latin typeface="Verdana"/>
              <a:cs typeface="Verdana"/>
            </a:endParaRPr>
          </a:p>
        </p:txBody>
      </p:sp>
      <p:pic>
        <p:nvPicPr>
          <p:cNvPr id="19" name="Picture 18">
            <a:extLst>
              <a:ext uri="{FF2B5EF4-FFF2-40B4-BE49-F238E27FC236}">
                <a16:creationId xmlns:a16="http://schemas.microsoft.com/office/drawing/2014/main" id="{B098DB11-6A0B-F247-AB26-68DF3D6A110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5226" t="8985" r="5290" b="10968"/>
          <a:stretch/>
        </p:blipFill>
        <p:spPr>
          <a:xfrm>
            <a:off x="301692" y="140357"/>
            <a:ext cx="1406258" cy="6463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230067" y="986156"/>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380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2">
            <a:extLst>
              <a:ext uri="{FF2B5EF4-FFF2-40B4-BE49-F238E27FC236}">
                <a16:creationId xmlns:a16="http://schemas.microsoft.com/office/drawing/2014/main" id="{F73BC79C-3A0C-5F45-8A15-CA56040C4150}"/>
              </a:ext>
            </a:extLst>
          </p:cNvPr>
          <p:cNvSpPr>
            <a:spLocks noGrp="1"/>
          </p:cNvSpPr>
          <p:nvPr>
            <p:ph idx="1"/>
          </p:nvPr>
        </p:nvSpPr>
        <p:spPr>
          <a:xfrm>
            <a:off x="230067" y="986156"/>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30067" y="986156"/>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03DD9-7EA0-9644-947A-ADBEA09C756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9" name="Title 1">
            <a:extLst>
              <a:ext uri="{FF2B5EF4-FFF2-40B4-BE49-F238E27FC236}">
                <a16:creationId xmlns:a16="http://schemas.microsoft.com/office/drawing/2014/main" id="{EA53CC7D-412D-0742-937E-603D058789D3}"/>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20" name="Subtitle 2">
            <a:extLst>
              <a:ext uri="{FF2B5EF4-FFF2-40B4-BE49-F238E27FC236}">
                <a16:creationId xmlns:a16="http://schemas.microsoft.com/office/drawing/2014/main" id="{F7382F2E-279A-9146-923C-626DF1AA0A48}"/>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6" name="TextBox 25">
            <a:extLst>
              <a:ext uri="{FF2B5EF4-FFF2-40B4-BE49-F238E27FC236}">
                <a16:creationId xmlns:a16="http://schemas.microsoft.com/office/drawing/2014/main" id="{40E7FC2B-E056-0243-9342-6203125D500D}"/>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27" name="TextBox 26">
            <a:extLst>
              <a:ext uri="{FF2B5EF4-FFF2-40B4-BE49-F238E27FC236}">
                <a16:creationId xmlns:a16="http://schemas.microsoft.com/office/drawing/2014/main" id="{85F166B4-6AD2-FC4D-8BB3-2F4F5890BA98}"/>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28" name="TextBox 27">
            <a:extLst>
              <a:ext uri="{FF2B5EF4-FFF2-40B4-BE49-F238E27FC236}">
                <a16:creationId xmlns:a16="http://schemas.microsoft.com/office/drawing/2014/main" id="{FAFB8172-A852-0242-9148-2D7EA2B6522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42" name="Picture 41" descr="Insight-logo-W.png">
            <a:extLst>
              <a:ext uri="{FF2B5EF4-FFF2-40B4-BE49-F238E27FC236}">
                <a16:creationId xmlns:a16="http://schemas.microsoft.com/office/drawing/2014/main" id="{31AF1552-2A47-CA4E-A465-F6BD028282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A166C3-DB6A-8046-AD7F-BFA8A95A193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itle 1">
            <a:extLst>
              <a:ext uri="{FF2B5EF4-FFF2-40B4-BE49-F238E27FC236}">
                <a16:creationId xmlns:a16="http://schemas.microsoft.com/office/drawing/2014/main" id="{B808D110-D821-D342-B566-15F119A8B760}"/>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5" name="Subtitle 2">
            <a:extLst>
              <a:ext uri="{FF2B5EF4-FFF2-40B4-BE49-F238E27FC236}">
                <a16:creationId xmlns:a16="http://schemas.microsoft.com/office/drawing/2014/main" id="{0874D13A-3C67-9B40-ACA7-E3D555217C69}"/>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5D4869AB-8F7F-8D44-949C-3D96F7B8455B}"/>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7" name="TextBox 16">
            <a:extLst>
              <a:ext uri="{FF2B5EF4-FFF2-40B4-BE49-F238E27FC236}">
                <a16:creationId xmlns:a16="http://schemas.microsoft.com/office/drawing/2014/main" id="{DE71F21B-58C1-9540-94ED-AD402A7E70EC}"/>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8" name="TextBox 17">
            <a:extLst>
              <a:ext uri="{FF2B5EF4-FFF2-40B4-BE49-F238E27FC236}">
                <a16:creationId xmlns:a16="http://schemas.microsoft.com/office/drawing/2014/main" id="{B698F118-6B30-D943-AAF2-303B8A00A49E}"/>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9" name="Picture 18" descr="Insight-logo-W.png">
            <a:extLst>
              <a:ext uri="{FF2B5EF4-FFF2-40B4-BE49-F238E27FC236}">
                <a16:creationId xmlns:a16="http://schemas.microsoft.com/office/drawing/2014/main" id="{CC7B76DD-4997-5A4F-A5F8-EE3984820A9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49ED6E-7641-ED45-A313-557B1C4352E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4065499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57C2E2-903D-474C-BE84-B9DF7D28C25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728306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1756F-A989-7140-A46E-D82F022F765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F1CF24-83C5-A748-9E2C-8629BED836C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116439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78321-E302-0E4C-9944-478F0D46883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57399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B5A7E3-EB46-7342-BBB9-F6BE86BF6621}"/>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0" y="4562475"/>
            <a:ext cx="6089715" cy="581023"/>
          </a:xfrm>
          <a:prstGeom prst="rect">
            <a:avLst/>
          </a:prstGeom>
        </p:spPr>
      </p:pic>
      <p:sp>
        <p:nvSpPr>
          <p:cNvPr id="16" name="Title Placeholder 1"/>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17" name="Text Placeholder 2"/>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p:cNvSpPr txBox="1"/>
          <p:nvPr userDrawn="1"/>
        </p:nvSpPr>
        <p:spPr>
          <a:xfrm>
            <a:off x="3226307" y="4846210"/>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9" name="TextBox 8"/>
          <p:cNvSpPr txBox="1"/>
          <p:nvPr userDrawn="1"/>
        </p:nvSpPr>
        <p:spPr>
          <a:xfrm>
            <a:off x="8645050" y="4797630"/>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5" name="Picture 4">
            <a:extLst>
              <a:ext uri="{FF2B5EF4-FFF2-40B4-BE49-F238E27FC236}">
                <a16:creationId xmlns:a16="http://schemas.microsoft.com/office/drawing/2014/main" id="{3BAD2BFB-E543-7145-91D8-37D7528E38E9}"/>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24738" y="4592950"/>
            <a:ext cx="1567951" cy="576158"/>
          </a:xfrm>
          <a:prstGeom prst="rect">
            <a:avLst/>
          </a:prstGeom>
        </p:spPr>
      </p:pic>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7" r:id="rId5"/>
    <p:sldLayoutId id="2147483676" r:id="rId6"/>
    <p:sldLayoutId id="2147483674" r:id="rId7"/>
    <p:sldLayoutId id="2147483678" r:id="rId8"/>
    <p:sldLayoutId id="2147483679" r:id="rId9"/>
    <p:sldLayoutId id="2147483675" r:id="rId10"/>
    <p:sldLayoutId id="2147483666" r:id="rId11"/>
    <p:sldLayoutId id="2147483667" r:id="rId12"/>
  </p:sldLayoutIdLst>
  <p:txStyles>
    <p:title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https://kubernetes.io/docs/concepts/overview/working-with-objects/kubernetes-objects/"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064C-667D-CC4D-98AB-89E7542BBA2A}"/>
              </a:ext>
            </a:extLst>
          </p:cNvPr>
          <p:cNvSpPr>
            <a:spLocks noGrp="1"/>
          </p:cNvSpPr>
          <p:nvPr>
            <p:ph type="ctrTitle"/>
          </p:nvPr>
        </p:nvSpPr>
        <p:spPr>
          <a:xfrm>
            <a:off x="327862" y="3420696"/>
            <a:ext cx="7285424" cy="701450"/>
          </a:xfrm>
        </p:spPr>
        <p:txBody>
          <a:bodyPr/>
          <a:lstStyle/>
          <a:p>
            <a:r>
              <a:rPr lang="en-AU" dirty="0"/>
              <a:t>Operationalise your Kubernetes cluster with Azure</a:t>
            </a:r>
            <a:endParaRPr lang="en-US" dirty="0"/>
          </a:p>
        </p:txBody>
      </p:sp>
      <p:sp>
        <p:nvSpPr>
          <p:cNvPr id="3" name="Subtitle 2">
            <a:extLst>
              <a:ext uri="{FF2B5EF4-FFF2-40B4-BE49-F238E27FC236}">
                <a16:creationId xmlns:a16="http://schemas.microsoft.com/office/drawing/2014/main" id="{7D088902-2FD2-5644-AE2E-6CBC1964C9A2}"/>
              </a:ext>
            </a:extLst>
          </p:cNvPr>
          <p:cNvSpPr>
            <a:spLocks noGrp="1"/>
          </p:cNvSpPr>
          <p:nvPr>
            <p:ph type="subTitle" idx="1"/>
          </p:nvPr>
        </p:nvSpPr>
        <p:spPr/>
        <p:txBody>
          <a:bodyPr/>
          <a:lstStyle/>
          <a:p>
            <a:r>
              <a:rPr lang="en-US" dirty="0"/>
              <a:t>Bruno Faria</a:t>
            </a:r>
          </a:p>
        </p:txBody>
      </p:sp>
    </p:spTree>
    <p:extLst>
      <p:ext uri="{BB962C8B-B14F-4D97-AF65-F5344CB8AC3E}">
        <p14:creationId xmlns:p14="http://schemas.microsoft.com/office/powerpoint/2010/main" val="1816937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pPr marL="0" indent="0">
              <a:buNone/>
            </a:pPr>
            <a:endParaRPr lang="en-AU" dirty="0"/>
          </a:p>
          <a:p>
            <a:endParaRPr lang="en-AU" dirty="0"/>
          </a:p>
          <a:p>
            <a:endParaRPr lang="en-AU" dirty="0"/>
          </a:p>
          <a:p>
            <a:pPr marL="0" indent="0">
              <a:buNone/>
            </a:pPr>
            <a:endParaRPr lang="en-AU" dirty="0"/>
          </a:p>
        </p:txBody>
      </p:sp>
      <p:pic>
        <p:nvPicPr>
          <p:cNvPr id="9" name="Picture 8">
            <a:extLst>
              <a:ext uri="{FF2B5EF4-FFF2-40B4-BE49-F238E27FC236}">
                <a16:creationId xmlns:a16="http://schemas.microsoft.com/office/drawing/2014/main" id="{F9583708-3298-41A8-BED4-126BE418B018}"/>
              </a:ext>
            </a:extLst>
          </p:cNvPr>
          <p:cNvPicPr>
            <a:picLocks noChangeAspect="1"/>
          </p:cNvPicPr>
          <p:nvPr/>
        </p:nvPicPr>
        <p:blipFill>
          <a:blip r:embed="rId2"/>
          <a:stretch>
            <a:fillRect/>
          </a:stretch>
        </p:blipFill>
        <p:spPr>
          <a:xfrm>
            <a:off x="1603006" y="662486"/>
            <a:ext cx="6340808" cy="3818527"/>
          </a:xfrm>
          <a:prstGeom prst="rect">
            <a:avLst/>
          </a:prstGeom>
        </p:spPr>
      </p:pic>
      <p:sp>
        <p:nvSpPr>
          <p:cNvPr id="12" name="Title 1">
            <a:extLst>
              <a:ext uri="{FF2B5EF4-FFF2-40B4-BE49-F238E27FC236}">
                <a16:creationId xmlns:a16="http://schemas.microsoft.com/office/drawing/2014/main" id="{7A7F00AE-08FF-4CAD-A753-E0F9D6D1ADD9}"/>
              </a:ext>
            </a:extLst>
          </p:cNvPr>
          <p:cNvSpPr>
            <a:spLocks noGrp="1"/>
          </p:cNvSpPr>
          <p:nvPr>
            <p:ph type="title"/>
          </p:nvPr>
        </p:nvSpPr>
        <p:spPr>
          <a:xfrm>
            <a:off x="242236" y="219831"/>
            <a:ext cx="8714943" cy="682400"/>
          </a:xfrm>
        </p:spPr>
        <p:txBody>
          <a:bodyPr>
            <a:normAutofit fontScale="90000"/>
          </a:bodyPr>
          <a:lstStyle/>
          <a:p>
            <a:r>
              <a:rPr lang="en-US" dirty="0" err="1"/>
              <a:t>Kube</a:t>
            </a:r>
            <a:r>
              <a:rPr lang="en-US" dirty="0"/>
              <a:t> HA - stacked </a:t>
            </a:r>
            <a:r>
              <a:rPr lang="en-US" dirty="0" err="1"/>
              <a:t>etcd</a:t>
            </a:r>
            <a:br>
              <a:rPr lang="en-US" dirty="0"/>
            </a:br>
            <a:endParaRPr lang="en-US" dirty="0"/>
          </a:p>
        </p:txBody>
      </p:sp>
    </p:spTree>
    <p:extLst>
      <p:ext uri="{BB962C8B-B14F-4D97-AF65-F5344CB8AC3E}">
        <p14:creationId xmlns:p14="http://schemas.microsoft.com/office/powerpoint/2010/main" val="4139663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US" sz="1600" dirty="0"/>
              <a:t>Single-tenant cluster master, with dedicated servers (API, Scheduler, </a:t>
            </a:r>
            <a:r>
              <a:rPr lang="en-US" sz="1600" dirty="0" err="1"/>
              <a:t>etcd</a:t>
            </a:r>
            <a:r>
              <a:rPr lang="en-US" sz="1600" dirty="0"/>
              <a:t>, Controller </a:t>
            </a:r>
            <a:r>
              <a:rPr lang="en-US" sz="1600" dirty="0" err="1"/>
              <a:t>Mgr</a:t>
            </a:r>
            <a:r>
              <a:rPr lang="en-US" sz="1600" dirty="0"/>
              <a:t>, etc.)</a:t>
            </a:r>
          </a:p>
          <a:p>
            <a:r>
              <a:rPr lang="en-AU" sz="1600" dirty="0"/>
              <a:t>You define the number and size of the nodes, and the Azure platform configures the secure communication between the cluster master and nodes</a:t>
            </a:r>
          </a:p>
          <a:p>
            <a:endParaRPr lang="en-US" sz="1600" dirty="0"/>
          </a:p>
          <a:p>
            <a:pPr marL="0" indent="0">
              <a:buNone/>
            </a:pPr>
            <a:endParaRPr lang="en-AU" dirty="0"/>
          </a:p>
          <a:p>
            <a:endParaRPr lang="en-AU" dirty="0"/>
          </a:p>
          <a:p>
            <a:endParaRPr lang="en-AU" dirty="0"/>
          </a:p>
          <a:p>
            <a:pPr marL="0" indent="0">
              <a:buNone/>
            </a:pPr>
            <a:endParaRPr lang="en-AU" dirty="0"/>
          </a:p>
        </p:txBody>
      </p:sp>
      <p:sp>
        <p:nvSpPr>
          <p:cNvPr id="12" name="Title 1">
            <a:extLst>
              <a:ext uri="{FF2B5EF4-FFF2-40B4-BE49-F238E27FC236}">
                <a16:creationId xmlns:a16="http://schemas.microsoft.com/office/drawing/2014/main" id="{7A7F00AE-08FF-4CAD-A753-E0F9D6D1ADD9}"/>
              </a:ext>
            </a:extLst>
          </p:cNvPr>
          <p:cNvSpPr>
            <a:spLocks noGrp="1"/>
          </p:cNvSpPr>
          <p:nvPr>
            <p:ph type="title"/>
          </p:nvPr>
        </p:nvSpPr>
        <p:spPr>
          <a:xfrm>
            <a:off x="242236" y="219831"/>
            <a:ext cx="8714943" cy="682400"/>
          </a:xfrm>
        </p:spPr>
        <p:txBody>
          <a:bodyPr>
            <a:normAutofit/>
          </a:bodyPr>
          <a:lstStyle/>
          <a:p>
            <a:r>
              <a:rPr lang="en-US" dirty="0"/>
              <a:t>AKS Cluster Architecture</a:t>
            </a:r>
          </a:p>
        </p:txBody>
      </p:sp>
      <p:sp>
        <p:nvSpPr>
          <p:cNvPr id="13" name="TextBox 12">
            <a:extLst>
              <a:ext uri="{FF2B5EF4-FFF2-40B4-BE49-F238E27FC236}">
                <a16:creationId xmlns:a16="http://schemas.microsoft.com/office/drawing/2014/main" id="{8C358BC5-E133-4270-B9F7-9FE51FED0912}"/>
              </a:ext>
            </a:extLst>
          </p:cNvPr>
          <p:cNvSpPr txBox="1"/>
          <p:nvPr/>
        </p:nvSpPr>
        <p:spPr>
          <a:xfrm>
            <a:off x="126729" y="3034076"/>
            <a:ext cx="184731" cy="600164"/>
          </a:xfrm>
          <a:prstGeom prst="rect">
            <a:avLst/>
          </a:prstGeom>
          <a:noFill/>
        </p:spPr>
        <p:txBody>
          <a:bodyPr wrap="none" rtlCol="0">
            <a:spAutoFit/>
          </a:bodyPr>
          <a:lstStyle/>
          <a:p>
            <a:endParaRPr lang="en-US" sz="1100" dirty="0"/>
          </a:p>
          <a:p>
            <a:endParaRPr lang="en-US" sz="1100" dirty="0"/>
          </a:p>
          <a:p>
            <a:endParaRPr lang="en-AU" sz="1100" dirty="0"/>
          </a:p>
        </p:txBody>
      </p:sp>
      <p:pic>
        <p:nvPicPr>
          <p:cNvPr id="2050" name="Picture 2" descr="Kubernetes cluster master and node components">
            <a:extLst>
              <a:ext uri="{FF2B5EF4-FFF2-40B4-BE49-F238E27FC236}">
                <a16:creationId xmlns:a16="http://schemas.microsoft.com/office/drawing/2014/main" id="{FE4234F4-85DE-4D27-BA5A-94A01ED57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650" y="2360992"/>
            <a:ext cx="4643826" cy="159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4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A7F00AE-08FF-4CAD-A753-E0F9D6D1ADD9}"/>
              </a:ext>
            </a:extLst>
          </p:cNvPr>
          <p:cNvSpPr>
            <a:spLocks noGrp="1"/>
          </p:cNvSpPr>
          <p:nvPr>
            <p:ph type="title"/>
          </p:nvPr>
        </p:nvSpPr>
        <p:spPr>
          <a:xfrm>
            <a:off x="242236" y="219831"/>
            <a:ext cx="8714943" cy="682400"/>
          </a:xfrm>
        </p:spPr>
        <p:txBody>
          <a:bodyPr>
            <a:normAutofit/>
          </a:bodyPr>
          <a:lstStyle/>
          <a:p>
            <a:r>
              <a:rPr lang="en-US" dirty="0"/>
              <a:t>AKS Nodes and Node Pools</a:t>
            </a:r>
          </a:p>
        </p:txBody>
      </p:sp>
      <p:pic>
        <p:nvPicPr>
          <p:cNvPr id="15" name="Picture 14">
            <a:extLst>
              <a:ext uri="{FF2B5EF4-FFF2-40B4-BE49-F238E27FC236}">
                <a16:creationId xmlns:a16="http://schemas.microsoft.com/office/drawing/2014/main" id="{2579ADE5-90AF-4DE9-B6C7-4DA1B8FAD143}"/>
              </a:ext>
            </a:extLst>
          </p:cNvPr>
          <p:cNvPicPr>
            <a:picLocks noChangeAspect="1"/>
          </p:cNvPicPr>
          <p:nvPr/>
        </p:nvPicPr>
        <p:blipFill>
          <a:blip r:embed="rId3"/>
          <a:stretch>
            <a:fillRect/>
          </a:stretch>
        </p:blipFill>
        <p:spPr>
          <a:xfrm>
            <a:off x="875408" y="1998086"/>
            <a:ext cx="4521345" cy="1063462"/>
          </a:xfrm>
          <a:prstGeom prst="rect">
            <a:avLst/>
          </a:prstGeom>
        </p:spPr>
      </p:pic>
      <p:cxnSp>
        <p:nvCxnSpPr>
          <p:cNvPr id="17" name="Straight Arrow Connector 16">
            <a:extLst>
              <a:ext uri="{FF2B5EF4-FFF2-40B4-BE49-F238E27FC236}">
                <a16:creationId xmlns:a16="http://schemas.microsoft.com/office/drawing/2014/main" id="{3EE6B944-7D41-473B-817E-0341535431C9}"/>
              </a:ext>
            </a:extLst>
          </p:cNvPr>
          <p:cNvCxnSpPr>
            <a:cxnSpLocks/>
            <a:endCxn id="18" idx="1"/>
          </p:cNvCxnSpPr>
          <p:nvPr/>
        </p:nvCxnSpPr>
        <p:spPr>
          <a:xfrm flipV="1">
            <a:off x="3547172" y="1423204"/>
            <a:ext cx="748145" cy="800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3915371-E5DF-46AF-A5BC-D74D628B39EA}"/>
              </a:ext>
            </a:extLst>
          </p:cNvPr>
          <p:cNvSpPr txBox="1"/>
          <p:nvPr/>
        </p:nvSpPr>
        <p:spPr>
          <a:xfrm>
            <a:off x="4295317" y="1284704"/>
            <a:ext cx="2242537" cy="276999"/>
          </a:xfrm>
          <a:prstGeom prst="rect">
            <a:avLst/>
          </a:prstGeom>
          <a:noFill/>
        </p:spPr>
        <p:txBody>
          <a:bodyPr wrap="none" rtlCol="0">
            <a:spAutoFit/>
          </a:bodyPr>
          <a:lstStyle/>
          <a:p>
            <a:r>
              <a:rPr lang="en-US" sz="1200" dirty="0"/>
              <a:t>Processes orchestration requests</a:t>
            </a:r>
            <a:endParaRPr lang="en-AU" sz="1200" dirty="0"/>
          </a:p>
        </p:txBody>
      </p:sp>
      <p:cxnSp>
        <p:nvCxnSpPr>
          <p:cNvPr id="21" name="Straight Arrow Connector 20">
            <a:extLst>
              <a:ext uri="{FF2B5EF4-FFF2-40B4-BE49-F238E27FC236}">
                <a16:creationId xmlns:a16="http://schemas.microsoft.com/office/drawing/2014/main" id="{98903677-FF98-449C-A79D-848A075D726C}"/>
              </a:ext>
            </a:extLst>
          </p:cNvPr>
          <p:cNvCxnSpPr/>
          <p:nvPr/>
        </p:nvCxnSpPr>
        <p:spPr>
          <a:xfrm>
            <a:off x="3415452" y="2926976"/>
            <a:ext cx="649941" cy="941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56F245-53B6-49B5-BDE9-7B6ECADF3143}"/>
              </a:ext>
            </a:extLst>
          </p:cNvPr>
          <p:cNvSpPr txBox="1"/>
          <p:nvPr/>
        </p:nvSpPr>
        <p:spPr>
          <a:xfrm>
            <a:off x="4065393" y="3652827"/>
            <a:ext cx="3297826" cy="461665"/>
          </a:xfrm>
          <a:prstGeom prst="rect">
            <a:avLst/>
          </a:prstGeom>
          <a:noFill/>
        </p:spPr>
        <p:txBody>
          <a:bodyPr wrap="none" rtlCol="0">
            <a:spAutoFit/>
          </a:bodyPr>
          <a:lstStyle/>
          <a:p>
            <a:r>
              <a:rPr lang="en-US" sz="1200" dirty="0"/>
              <a:t>Routes network traffic and manages IP addressing</a:t>
            </a:r>
            <a:br>
              <a:rPr lang="en-US" sz="1200" dirty="0"/>
            </a:br>
            <a:r>
              <a:rPr lang="en-US" sz="1200" dirty="0"/>
              <a:t>for services and pods</a:t>
            </a:r>
            <a:endParaRPr lang="en-AU" sz="1200" dirty="0"/>
          </a:p>
        </p:txBody>
      </p:sp>
      <p:cxnSp>
        <p:nvCxnSpPr>
          <p:cNvPr id="24" name="Straight Arrow Connector 23">
            <a:extLst>
              <a:ext uri="{FF2B5EF4-FFF2-40B4-BE49-F238E27FC236}">
                <a16:creationId xmlns:a16="http://schemas.microsoft.com/office/drawing/2014/main" id="{312BC32F-0E0B-4C4C-97D0-1F2EAB31696A}"/>
              </a:ext>
            </a:extLst>
          </p:cNvPr>
          <p:cNvCxnSpPr/>
          <p:nvPr/>
        </p:nvCxnSpPr>
        <p:spPr>
          <a:xfrm flipV="1">
            <a:off x="4648099" y="2178424"/>
            <a:ext cx="905435" cy="13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9064796-6DEB-4DF0-9B85-07AC7443D204}"/>
              </a:ext>
            </a:extLst>
          </p:cNvPr>
          <p:cNvSpPr txBox="1"/>
          <p:nvPr/>
        </p:nvSpPr>
        <p:spPr>
          <a:xfrm>
            <a:off x="5553534" y="1966396"/>
            <a:ext cx="3323389" cy="646331"/>
          </a:xfrm>
          <a:prstGeom prst="rect">
            <a:avLst/>
          </a:prstGeom>
          <a:noFill/>
        </p:spPr>
        <p:txBody>
          <a:bodyPr wrap="square" rtlCol="0">
            <a:spAutoFit/>
          </a:bodyPr>
          <a:lstStyle/>
          <a:p>
            <a:r>
              <a:rPr lang="en-AU" sz="1200" dirty="0"/>
              <a:t>(Docker!) Allows containerized applications to run and interact with additional resources such as the virtual network and storage </a:t>
            </a:r>
          </a:p>
        </p:txBody>
      </p:sp>
    </p:spTree>
    <p:extLst>
      <p:ext uri="{BB962C8B-B14F-4D97-AF65-F5344CB8AC3E}">
        <p14:creationId xmlns:p14="http://schemas.microsoft.com/office/powerpoint/2010/main" val="6654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831-A520-314B-BD39-CCE17B92B055}"/>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4C5F708B-92A9-2C4A-94D8-26467742BD6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8956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AKS Cluster Upgrade</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pPr marL="342900" indent="-342900">
              <a:buFont typeface="+mj-lt"/>
              <a:buAutoNum type="arabicPeriod"/>
            </a:pPr>
            <a:r>
              <a:rPr lang="en-AU" dirty="0"/>
              <a:t>The Kubernetes scheduler prevents additional pods being scheduled on a node that is to be upgraded.</a:t>
            </a:r>
          </a:p>
          <a:p>
            <a:pPr marL="342900" indent="-342900">
              <a:buFont typeface="+mj-lt"/>
              <a:buAutoNum type="arabicPeriod"/>
            </a:pPr>
            <a:r>
              <a:rPr lang="en-AU" dirty="0"/>
              <a:t>Running pods on the node are scheduled on other nodes in the cluster.</a:t>
            </a:r>
          </a:p>
          <a:p>
            <a:pPr marL="342900" indent="-342900">
              <a:buFont typeface="+mj-lt"/>
              <a:buAutoNum type="arabicPeriod"/>
            </a:pPr>
            <a:r>
              <a:rPr lang="en-AU" dirty="0"/>
              <a:t>A node is created that runs the latest Kubernetes components.</a:t>
            </a:r>
          </a:p>
          <a:p>
            <a:pPr marL="342900" indent="-342900">
              <a:buFont typeface="+mj-lt"/>
              <a:buAutoNum type="arabicPeriod"/>
            </a:pPr>
            <a:r>
              <a:rPr lang="en-AU" dirty="0"/>
              <a:t>When the new node is ready and joined to the cluster, the Kubernetes scheduler begins to run pods on it.</a:t>
            </a:r>
          </a:p>
          <a:p>
            <a:pPr marL="342900" indent="-342900">
              <a:buFont typeface="+mj-lt"/>
              <a:buAutoNum type="arabicPeriod"/>
            </a:pPr>
            <a:r>
              <a:rPr lang="en-AU" dirty="0"/>
              <a:t>The old node is deleted, and the next node in the cluster begins the cordon and drain process.</a:t>
            </a:r>
          </a:p>
          <a:p>
            <a:pPr marL="0" indent="0">
              <a:buNone/>
            </a:pPr>
            <a:endParaRPr lang="en-AU" dirty="0"/>
          </a:p>
        </p:txBody>
      </p:sp>
    </p:spTree>
    <p:extLst>
      <p:ext uri="{BB962C8B-B14F-4D97-AF65-F5344CB8AC3E}">
        <p14:creationId xmlns:p14="http://schemas.microsoft.com/office/powerpoint/2010/main" val="2978832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E0DB19-3112-CD4F-91B4-11004C4922C6}"/>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906038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Bruno Faria</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a:xfrm>
            <a:off x="230067" y="986156"/>
            <a:ext cx="8714944" cy="2382413"/>
          </a:xfrm>
        </p:spPr>
        <p:txBody>
          <a:bodyPr>
            <a:normAutofit/>
          </a:bodyPr>
          <a:lstStyle/>
          <a:p>
            <a:r>
              <a:rPr lang="en-AU" dirty="0"/>
              <a:t>MVP Reconnect </a:t>
            </a:r>
            <a:r>
              <a:rPr lang="en-AU"/>
              <a:t>@ 2018</a:t>
            </a:r>
            <a:endParaRPr lang="en-AU" dirty="0"/>
          </a:p>
          <a:p>
            <a:r>
              <a:rPr lang="en-AU" dirty="0"/>
              <a:t>Principal Consultant C&amp;I @ Insight</a:t>
            </a:r>
          </a:p>
          <a:p>
            <a:endParaRPr lang="en-AU" dirty="0"/>
          </a:p>
          <a:p>
            <a:r>
              <a:rPr lang="en-AU" dirty="0"/>
              <a:t>Azure Advocate</a:t>
            </a:r>
          </a:p>
          <a:p>
            <a:pPr lvl="1"/>
            <a:r>
              <a:rPr lang="en-AU" dirty="0"/>
              <a:t>Azure Compute IaaS and PaaS</a:t>
            </a:r>
          </a:p>
          <a:p>
            <a:pPr lvl="1"/>
            <a:r>
              <a:rPr lang="en-AU" dirty="0"/>
              <a:t>Automation</a:t>
            </a:r>
          </a:p>
          <a:p>
            <a:pPr lvl="1"/>
            <a:r>
              <a:rPr lang="en-AU" dirty="0"/>
              <a:t>DevOps</a:t>
            </a:r>
          </a:p>
          <a:p>
            <a:endParaRPr lang="en-AU" dirty="0"/>
          </a:p>
          <a:p>
            <a:endParaRPr lang="en-AU" dirty="0"/>
          </a:p>
          <a:p>
            <a:endParaRPr lang="en-AU" dirty="0"/>
          </a:p>
          <a:p>
            <a:endParaRPr lang="en-AU" dirty="0"/>
          </a:p>
          <a:p>
            <a:endParaRPr lang="en-AU" dirty="0"/>
          </a:p>
          <a:p>
            <a:endParaRPr lang="en-AU" dirty="0"/>
          </a:p>
          <a:p>
            <a:endParaRPr lang="en-AU" dirty="0"/>
          </a:p>
          <a:p>
            <a:pPr marL="0" indent="0">
              <a:buNone/>
            </a:pPr>
            <a:endParaRPr lang="en-AU" dirty="0"/>
          </a:p>
        </p:txBody>
      </p:sp>
      <p:pic>
        <p:nvPicPr>
          <p:cNvPr id="4" name="Picture 2" descr="https://media.licdn.com/mpr/mpr/shrink_200_200/AAEAAQAAAAAAAANyAAAAJGRlZTNlZDQwLTk4YTItNDA1MS04MzBjLWJmNGQ5M2RmZGUxYw.png">
            <a:extLst>
              <a:ext uri="{FF2B5EF4-FFF2-40B4-BE49-F238E27FC236}">
                <a16:creationId xmlns:a16="http://schemas.microsoft.com/office/drawing/2014/main" id="{10ADB8D2-8F08-4660-84D6-5D527BEB0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17" y="3673680"/>
            <a:ext cx="463923" cy="46392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AD6047B-EA55-47ED-A8D6-6255E096522E}"/>
              </a:ext>
            </a:extLst>
          </p:cNvPr>
          <p:cNvSpPr txBox="1">
            <a:spLocks/>
          </p:cNvSpPr>
          <p:nvPr/>
        </p:nvSpPr>
        <p:spPr>
          <a:xfrm>
            <a:off x="852740" y="3673679"/>
            <a:ext cx="1377325" cy="49579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AU" sz="1800" dirty="0" err="1">
                <a:solidFill>
                  <a:srgbClr val="706259"/>
                </a:solidFill>
                <a:latin typeface="Verdana" charset="0"/>
                <a:ea typeface="Verdana" charset="0"/>
              </a:rPr>
              <a:t>brunofaria</a:t>
            </a:r>
            <a:endParaRPr lang="en-AU" sz="1800" dirty="0">
              <a:solidFill>
                <a:srgbClr val="706259"/>
              </a:solidFill>
              <a:latin typeface="Verdana" charset="0"/>
              <a:ea typeface="Verdana" charset="0"/>
            </a:endParaRPr>
          </a:p>
        </p:txBody>
      </p:sp>
      <p:sp>
        <p:nvSpPr>
          <p:cNvPr id="6" name="Content Placeholder 2">
            <a:extLst>
              <a:ext uri="{FF2B5EF4-FFF2-40B4-BE49-F238E27FC236}">
                <a16:creationId xmlns:a16="http://schemas.microsoft.com/office/drawing/2014/main" id="{99FC9932-1EB9-4A90-BB3A-41B211E070AC}"/>
              </a:ext>
            </a:extLst>
          </p:cNvPr>
          <p:cNvSpPr txBox="1">
            <a:spLocks/>
          </p:cNvSpPr>
          <p:nvPr/>
        </p:nvSpPr>
        <p:spPr>
          <a:xfrm>
            <a:off x="3213924" y="3657745"/>
            <a:ext cx="868577" cy="49579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AU" sz="1800" dirty="0" err="1">
                <a:solidFill>
                  <a:srgbClr val="706259"/>
                </a:solidFill>
                <a:latin typeface="Verdana" charset="0"/>
                <a:ea typeface="Verdana" charset="0"/>
              </a:rPr>
              <a:t>bnlf</a:t>
            </a:r>
            <a:endParaRPr lang="en-AU" sz="1800" dirty="0">
              <a:solidFill>
                <a:srgbClr val="706259"/>
              </a:solidFill>
              <a:latin typeface="Verdana" charset="0"/>
              <a:ea typeface="Verdana" charset="0"/>
            </a:endParaRPr>
          </a:p>
        </p:txBody>
      </p:sp>
      <p:pic>
        <p:nvPicPr>
          <p:cNvPr id="7" name="Picture 8" descr="https://upload.wikimedia.org/wikipedia/en/thumb/9/9f/Twitter_bird_logo_2012.svg/220px-Twitter_bird_logo_2012.svg.png">
            <a:extLst>
              <a:ext uri="{FF2B5EF4-FFF2-40B4-BE49-F238E27FC236}">
                <a16:creationId xmlns:a16="http://schemas.microsoft.com/office/drawing/2014/main" id="{685264D3-A1E3-4520-90D5-B0D7D71BB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739" y="3689613"/>
            <a:ext cx="570185" cy="4639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lh3.googleusercontent.com/2HCCRi_TAF2arEs8-oSOPHX878zUOLDTNmidbJyM0NuVHS-Vh2nxU3ZJ6SGAUtabQ2g=w300">
            <a:extLst>
              <a:ext uri="{FF2B5EF4-FFF2-40B4-BE49-F238E27FC236}">
                <a16:creationId xmlns:a16="http://schemas.microsoft.com/office/drawing/2014/main" id="{DEF2DB73-DF7F-4133-A144-714EB4FBF1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433" y="3530367"/>
            <a:ext cx="750548" cy="75054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9FFA1C5-8D59-4134-B0D0-4FAAF6E49440}"/>
              </a:ext>
            </a:extLst>
          </p:cNvPr>
          <p:cNvSpPr txBox="1">
            <a:spLocks/>
          </p:cNvSpPr>
          <p:nvPr/>
        </p:nvSpPr>
        <p:spPr>
          <a:xfrm>
            <a:off x="4912826" y="3623325"/>
            <a:ext cx="2569910" cy="495792"/>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buNone/>
            </a:pPr>
            <a:r>
              <a:rPr lang="en-AU" sz="1800" dirty="0">
                <a:solidFill>
                  <a:srgbClr val="706259"/>
                </a:solidFill>
                <a:latin typeface="Verdana" charset="0"/>
                <a:ea typeface="Verdana" charset="0"/>
              </a:rPr>
              <a:t>nunes@outlook.com</a:t>
            </a:r>
          </a:p>
        </p:txBody>
      </p:sp>
    </p:spTree>
    <p:extLst>
      <p:ext uri="{BB962C8B-B14F-4D97-AF65-F5344CB8AC3E}">
        <p14:creationId xmlns:p14="http://schemas.microsoft.com/office/powerpoint/2010/main" val="251056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US" dirty="0"/>
              <a:t>Overview</a:t>
            </a:r>
          </a:p>
          <a:p>
            <a:pPr lvl="1"/>
            <a:r>
              <a:rPr lang="en-US" dirty="0"/>
              <a:t>What is Kubernetes</a:t>
            </a:r>
          </a:p>
          <a:p>
            <a:pPr lvl="1"/>
            <a:r>
              <a:rPr lang="en-US" dirty="0"/>
              <a:t>Components</a:t>
            </a:r>
          </a:p>
          <a:p>
            <a:pPr lvl="1"/>
            <a:r>
              <a:rPr lang="en-US" dirty="0"/>
              <a:t>Objects</a:t>
            </a:r>
          </a:p>
          <a:p>
            <a:pPr lvl="1"/>
            <a:r>
              <a:rPr lang="en-US" dirty="0"/>
              <a:t>Configuration</a:t>
            </a:r>
          </a:p>
          <a:p>
            <a:pPr lvl="1"/>
            <a:r>
              <a:rPr lang="en-US" dirty="0"/>
              <a:t>AKS Cluster Architecture</a:t>
            </a:r>
          </a:p>
          <a:p>
            <a:pPr lvl="1"/>
            <a:r>
              <a:rPr lang="en-US" dirty="0"/>
              <a:t>AKS Nodes and Pods</a:t>
            </a:r>
          </a:p>
          <a:p>
            <a:r>
              <a:rPr lang="en-US" dirty="0"/>
              <a:t>Demo</a:t>
            </a:r>
          </a:p>
        </p:txBody>
      </p:sp>
    </p:spTree>
    <p:extLst>
      <p:ext uri="{BB962C8B-B14F-4D97-AF65-F5344CB8AC3E}">
        <p14:creationId xmlns:p14="http://schemas.microsoft.com/office/powerpoint/2010/main" val="4146198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DF7B67-E742-FD4F-832F-37B825FCCA42}"/>
              </a:ext>
            </a:extLst>
          </p:cNvPr>
          <p:cNvSpPr>
            <a:spLocks noGrp="1"/>
          </p:cNvSpPr>
          <p:nvPr>
            <p:ph type="ctrTitle"/>
          </p:nvPr>
        </p:nvSpPr>
        <p:spPr/>
        <p:txBody>
          <a:bodyPr/>
          <a:lstStyle/>
          <a:p>
            <a:r>
              <a:rPr lang="en-US" dirty="0"/>
              <a:t>Kubernetes Overview</a:t>
            </a:r>
          </a:p>
        </p:txBody>
      </p:sp>
      <p:sp>
        <p:nvSpPr>
          <p:cNvPr id="5" name="Subtitle 4">
            <a:extLst>
              <a:ext uri="{FF2B5EF4-FFF2-40B4-BE49-F238E27FC236}">
                <a16:creationId xmlns:a16="http://schemas.microsoft.com/office/drawing/2014/main" id="{834E65D6-4782-D24E-9C15-11765E570EC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279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What is Kubernetes?</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AU" dirty="0"/>
              <a:t>Why do I need it?</a:t>
            </a:r>
          </a:p>
          <a:p>
            <a:r>
              <a:rPr lang="en-AU" dirty="0"/>
              <a:t>What I can do with it?</a:t>
            </a:r>
          </a:p>
          <a:p>
            <a:r>
              <a:rPr lang="en-AU" dirty="0"/>
              <a:t>Why Containers?</a:t>
            </a:r>
          </a:p>
          <a:p>
            <a:r>
              <a:rPr lang="en-AU" dirty="0"/>
              <a:t>What does Kubernetes mean?</a:t>
            </a:r>
          </a:p>
          <a:p>
            <a:endParaRPr lang="en-AU" dirty="0"/>
          </a:p>
          <a:p>
            <a:endParaRPr lang="en-AU" dirty="0"/>
          </a:p>
          <a:p>
            <a:pPr marL="0" indent="0">
              <a:buNone/>
            </a:pPr>
            <a:endParaRPr lang="en-AU" dirty="0"/>
          </a:p>
        </p:txBody>
      </p:sp>
    </p:spTree>
    <p:extLst>
      <p:ext uri="{BB962C8B-B14F-4D97-AF65-F5344CB8AC3E}">
        <p14:creationId xmlns:p14="http://schemas.microsoft.com/office/powerpoint/2010/main" val="525491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Kubernetes Components</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AU" dirty="0"/>
              <a:t>Master</a:t>
            </a:r>
          </a:p>
          <a:p>
            <a:pPr lvl="1"/>
            <a:r>
              <a:rPr lang="en-AU" dirty="0" err="1"/>
              <a:t>Kube-apiserver</a:t>
            </a:r>
            <a:endParaRPr lang="en-AU" dirty="0"/>
          </a:p>
          <a:p>
            <a:pPr lvl="1"/>
            <a:r>
              <a:rPr lang="en-AU" dirty="0" err="1"/>
              <a:t>Etcd</a:t>
            </a:r>
            <a:endParaRPr lang="en-AU" dirty="0"/>
          </a:p>
          <a:p>
            <a:pPr lvl="1"/>
            <a:r>
              <a:rPr lang="en-AU" dirty="0" err="1"/>
              <a:t>Kube</a:t>
            </a:r>
            <a:r>
              <a:rPr lang="en-AU" dirty="0"/>
              <a:t>-scheduler</a:t>
            </a:r>
          </a:p>
          <a:p>
            <a:pPr lvl="1"/>
            <a:r>
              <a:rPr lang="en-AU" dirty="0" err="1"/>
              <a:t>Kube</a:t>
            </a:r>
            <a:r>
              <a:rPr lang="en-AU" dirty="0"/>
              <a:t>-controller-manager</a:t>
            </a:r>
          </a:p>
          <a:p>
            <a:pPr lvl="1"/>
            <a:r>
              <a:rPr lang="en-AU" dirty="0"/>
              <a:t>Cloud-controller-manager</a:t>
            </a:r>
          </a:p>
          <a:p>
            <a:r>
              <a:rPr lang="en-AU" dirty="0"/>
              <a:t>Node</a:t>
            </a:r>
          </a:p>
          <a:p>
            <a:pPr lvl="1"/>
            <a:r>
              <a:rPr lang="en-AU" dirty="0" err="1"/>
              <a:t>Kubelet</a:t>
            </a:r>
            <a:endParaRPr lang="en-AU" dirty="0"/>
          </a:p>
          <a:p>
            <a:pPr lvl="1"/>
            <a:r>
              <a:rPr lang="en-AU" dirty="0" err="1"/>
              <a:t>Kube</a:t>
            </a:r>
            <a:r>
              <a:rPr lang="en-AU" dirty="0"/>
              <a:t>-proxy</a:t>
            </a:r>
          </a:p>
          <a:p>
            <a:pPr lvl="1"/>
            <a:r>
              <a:rPr lang="en-AU" dirty="0"/>
              <a:t>Container runtime</a:t>
            </a:r>
          </a:p>
          <a:p>
            <a:endParaRPr lang="en-AU" dirty="0"/>
          </a:p>
          <a:p>
            <a:endParaRPr lang="en-AU" dirty="0"/>
          </a:p>
          <a:p>
            <a:pPr marL="0" indent="0">
              <a:buNone/>
            </a:pPr>
            <a:endParaRPr lang="en-AU" dirty="0"/>
          </a:p>
        </p:txBody>
      </p:sp>
    </p:spTree>
    <p:extLst>
      <p:ext uri="{BB962C8B-B14F-4D97-AF65-F5344CB8AC3E}">
        <p14:creationId xmlns:p14="http://schemas.microsoft.com/office/powerpoint/2010/main" val="318520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normAutofit fontScale="90000"/>
          </a:bodyPr>
          <a:lstStyle/>
          <a:p>
            <a:r>
              <a:rPr lang="en-US" dirty="0"/>
              <a:t>Kubernetes Objects</a:t>
            </a:r>
            <a:br>
              <a:rPr lang="en-US" dirty="0"/>
            </a:br>
            <a:endParaRPr lang="en-US" dirty="0"/>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pPr marL="0" indent="0">
              <a:buNone/>
            </a:pPr>
            <a:r>
              <a:rPr lang="en-AU" dirty="0"/>
              <a:t>Persistent entities in the Kubernetes system. Kubernetes uses these entities to represent the state of your cluster such as:</a:t>
            </a:r>
          </a:p>
          <a:p>
            <a:pPr marL="514350" lvl="2">
              <a:spcBef>
                <a:spcPts val="750"/>
              </a:spcBef>
            </a:pPr>
            <a:r>
              <a:rPr lang="en-AU" sz="1700" dirty="0"/>
              <a:t>What containerized applications are running (and on which nodes)</a:t>
            </a:r>
          </a:p>
          <a:p>
            <a:pPr marL="514350" lvl="2">
              <a:spcBef>
                <a:spcPts val="750"/>
              </a:spcBef>
            </a:pPr>
            <a:r>
              <a:rPr lang="en-AU" sz="1700" dirty="0"/>
              <a:t>The resources available to those applications</a:t>
            </a:r>
          </a:p>
          <a:p>
            <a:pPr marL="514350" lvl="2">
              <a:spcBef>
                <a:spcPts val="750"/>
              </a:spcBef>
            </a:pPr>
            <a:r>
              <a:rPr lang="en-AU" sz="1700" dirty="0"/>
              <a:t>The policies around how those applications behave, such as restart policies, upgrades, and fault-tolerance</a:t>
            </a:r>
          </a:p>
          <a:p>
            <a:pPr marL="0" indent="0">
              <a:buNone/>
            </a:pPr>
            <a:endParaRPr lang="en-AU" dirty="0"/>
          </a:p>
          <a:p>
            <a:pPr marL="0" indent="0">
              <a:buNone/>
            </a:pPr>
            <a:endParaRPr lang="en-AU" dirty="0"/>
          </a:p>
          <a:p>
            <a:endParaRPr lang="en-AU" dirty="0"/>
          </a:p>
          <a:p>
            <a:endParaRPr lang="en-AU" dirty="0"/>
          </a:p>
          <a:p>
            <a:pPr marL="0" indent="0">
              <a:buNone/>
            </a:pPr>
            <a:endParaRPr lang="en-AU" dirty="0"/>
          </a:p>
        </p:txBody>
      </p:sp>
    </p:spTree>
    <p:extLst>
      <p:ext uri="{BB962C8B-B14F-4D97-AF65-F5344CB8AC3E}">
        <p14:creationId xmlns:p14="http://schemas.microsoft.com/office/powerpoint/2010/main" val="257061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normAutofit fontScale="90000"/>
          </a:bodyPr>
          <a:lstStyle/>
          <a:p>
            <a:r>
              <a:rPr lang="en-US" dirty="0"/>
              <a:t>Kubernetes Objects</a:t>
            </a:r>
            <a:br>
              <a:rPr lang="en-US" dirty="0"/>
            </a:br>
            <a:endParaRPr lang="en-US" dirty="0"/>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a:xfrm>
            <a:off x="230067" y="751644"/>
            <a:ext cx="8714944" cy="2935419"/>
          </a:xfrm>
        </p:spPr>
        <p:txBody>
          <a:bodyPr>
            <a:normAutofit/>
          </a:bodyPr>
          <a:lstStyle/>
          <a:p>
            <a:pPr marL="0" indent="0">
              <a:buNone/>
            </a:pPr>
            <a:r>
              <a:rPr lang="en-AU" sz="1600" dirty="0"/>
              <a:t>When you create an object in Kubernetes, you must provide the object spec that describes its desired state:</a:t>
            </a:r>
          </a:p>
          <a:p>
            <a:endParaRPr lang="en-AU" sz="1600" dirty="0"/>
          </a:p>
          <a:p>
            <a:endParaRPr lang="en-AU" sz="1600" dirty="0"/>
          </a:p>
          <a:p>
            <a:pPr marL="0" indent="0">
              <a:buNone/>
            </a:pPr>
            <a:endParaRPr lang="en-AU" sz="1600" dirty="0"/>
          </a:p>
        </p:txBody>
      </p:sp>
      <p:pic>
        <p:nvPicPr>
          <p:cNvPr id="4" name="Picture 3">
            <a:extLst>
              <a:ext uri="{FF2B5EF4-FFF2-40B4-BE49-F238E27FC236}">
                <a16:creationId xmlns:a16="http://schemas.microsoft.com/office/drawing/2014/main" id="{800339E1-2970-4DAD-B21E-C4ED8E617DEC}"/>
              </a:ext>
            </a:extLst>
          </p:cNvPr>
          <p:cNvPicPr>
            <a:picLocks noChangeAspect="1"/>
          </p:cNvPicPr>
          <p:nvPr/>
        </p:nvPicPr>
        <p:blipFill>
          <a:blip r:embed="rId3"/>
          <a:stretch>
            <a:fillRect/>
          </a:stretch>
        </p:blipFill>
        <p:spPr>
          <a:xfrm>
            <a:off x="1537181" y="1384615"/>
            <a:ext cx="5215311" cy="2154964"/>
          </a:xfrm>
          <a:prstGeom prst="rect">
            <a:avLst/>
          </a:prstGeom>
        </p:spPr>
      </p:pic>
      <p:pic>
        <p:nvPicPr>
          <p:cNvPr id="5" name="Picture 4">
            <a:extLst>
              <a:ext uri="{FF2B5EF4-FFF2-40B4-BE49-F238E27FC236}">
                <a16:creationId xmlns:a16="http://schemas.microsoft.com/office/drawing/2014/main" id="{68A1F7CE-CD51-45B6-B5BC-AFF16FBD5740}"/>
              </a:ext>
            </a:extLst>
          </p:cNvPr>
          <p:cNvPicPr>
            <a:picLocks noChangeAspect="1"/>
          </p:cNvPicPr>
          <p:nvPr/>
        </p:nvPicPr>
        <p:blipFill>
          <a:blip r:embed="rId4"/>
          <a:stretch>
            <a:fillRect/>
          </a:stretch>
        </p:blipFill>
        <p:spPr>
          <a:xfrm>
            <a:off x="1537180" y="3627185"/>
            <a:ext cx="5215311" cy="301070"/>
          </a:xfrm>
          <a:prstGeom prst="rect">
            <a:avLst/>
          </a:prstGeom>
        </p:spPr>
      </p:pic>
      <p:sp>
        <p:nvSpPr>
          <p:cNvPr id="7" name="Rectangle 6">
            <a:extLst>
              <a:ext uri="{FF2B5EF4-FFF2-40B4-BE49-F238E27FC236}">
                <a16:creationId xmlns:a16="http://schemas.microsoft.com/office/drawing/2014/main" id="{AF734A55-DEB4-4032-B556-B00069E05814}"/>
              </a:ext>
            </a:extLst>
          </p:cNvPr>
          <p:cNvSpPr/>
          <p:nvPr/>
        </p:nvSpPr>
        <p:spPr>
          <a:xfrm>
            <a:off x="230067" y="4066283"/>
            <a:ext cx="7408690" cy="507831"/>
          </a:xfrm>
          <a:prstGeom prst="rect">
            <a:avLst/>
          </a:prstGeom>
        </p:spPr>
        <p:txBody>
          <a:bodyPr wrap="square">
            <a:spAutoFit/>
          </a:bodyPr>
          <a:lstStyle/>
          <a:p>
            <a:r>
              <a:rPr lang="en-AU" dirty="0"/>
              <a:t>More info: </a:t>
            </a:r>
            <a:r>
              <a:rPr lang="en-AU" dirty="0">
                <a:hlinkClick r:id="rId5"/>
              </a:rPr>
              <a:t>https://kubernetes.io/docs/concepts/overview/working-with-objects/kubernetes-objects/</a:t>
            </a:r>
            <a:endParaRPr lang="en-AU" dirty="0"/>
          </a:p>
          <a:p>
            <a:endParaRPr lang="en-AU" dirty="0"/>
          </a:p>
        </p:txBody>
      </p:sp>
    </p:spTree>
    <p:extLst>
      <p:ext uri="{BB962C8B-B14F-4D97-AF65-F5344CB8AC3E}">
        <p14:creationId xmlns:p14="http://schemas.microsoft.com/office/powerpoint/2010/main" val="4082191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Kubernetes Configuration</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AU" dirty="0"/>
              <a:t>All-in-One Single-Node Installation</a:t>
            </a:r>
          </a:p>
          <a:p>
            <a:r>
              <a:rPr lang="en-AU" dirty="0"/>
              <a:t>Single-Node </a:t>
            </a:r>
            <a:r>
              <a:rPr lang="en-AU" dirty="0" err="1"/>
              <a:t>etcd</a:t>
            </a:r>
            <a:r>
              <a:rPr lang="en-AU" dirty="0"/>
              <a:t>, Single-Master, and Multi-Worker Installation</a:t>
            </a:r>
          </a:p>
          <a:p>
            <a:r>
              <a:rPr lang="en-AU" dirty="0"/>
              <a:t>Single-Node </a:t>
            </a:r>
            <a:r>
              <a:rPr lang="en-AU" dirty="0" err="1"/>
              <a:t>etcd</a:t>
            </a:r>
            <a:r>
              <a:rPr lang="en-AU" dirty="0"/>
              <a:t>, Multi-Master, and Multi-Worker Installation</a:t>
            </a:r>
          </a:p>
          <a:p>
            <a:r>
              <a:rPr lang="en-AU" dirty="0"/>
              <a:t>Multi-Node </a:t>
            </a:r>
            <a:r>
              <a:rPr lang="en-AU" dirty="0" err="1"/>
              <a:t>etcd</a:t>
            </a:r>
            <a:r>
              <a:rPr lang="en-AU" dirty="0"/>
              <a:t>, Multi-Master, and Multi-Worker Installation</a:t>
            </a:r>
          </a:p>
          <a:p>
            <a:endParaRPr lang="en-AU" dirty="0"/>
          </a:p>
          <a:p>
            <a:pPr marL="0" indent="0">
              <a:buNone/>
            </a:pPr>
            <a:endParaRPr lang="en-AU" dirty="0"/>
          </a:p>
        </p:txBody>
      </p:sp>
    </p:spTree>
    <p:extLst>
      <p:ext uri="{BB962C8B-B14F-4D97-AF65-F5344CB8AC3E}">
        <p14:creationId xmlns:p14="http://schemas.microsoft.com/office/powerpoint/2010/main" val="2333483388"/>
      </p:ext>
    </p:extLst>
  </p:cSld>
  <p:clrMapOvr>
    <a:masterClrMapping/>
  </p:clrMapOvr>
</p:sld>
</file>

<file path=ppt/theme/theme1.xml><?xml version="1.0" encoding="utf-8"?>
<a:theme xmlns:a="http://schemas.openxmlformats.org/drawingml/2006/main" name="Office Theme">
  <a:themeElements>
    <a:clrScheme name="Custom 25">
      <a:dk1>
        <a:srgbClr val="554700"/>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E7675B5B9C844C87CB430B4F5BA9C4" ma:contentTypeVersion="7" ma:contentTypeDescription="Create a new document." ma:contentTypeScope="" ma:versionID="fdda7649e62db43ed3a31b014b816569">
  <xsd:schema xmlns:xsd="http://www.w3.org/2001/XMLSchema" xmlns:xs="http://www.w3.org/2001/XMLSchema" xmlns:p="http://schemas.microsoft.com/office/2006/metadata/properties" xmlns:ns2="fc80ed2b-e724-49ad-963d-430f6f38fe12" xmlns:ns3="e99c5076-2dda-4503-a9de-60c5e12f36bc" targetNamespace="http://schemas.microsoft.com/office/2006/metadata/properties" ma:root="true" ma:fieldsID="2bd58983b190138867241ddff4cc7acf" ns2:_="" ns3:_="">
    <xsd:import namespace="fc80ed2b-e724-49ad-963d-430f6f38fe12"/>
    <xsd:import namespace="e99c5076-2dda-4503-a9de-60c5e12f36bc"/>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80ed2b-e724-49ad-963d-430f6f38fe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99c5076-2dda-4503-a9de-60c5e12f36b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8F3C17-3067-4592-BBDF-FE3FA6A04D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80ed2b-e724-49ad-963d-430f6f38fe12"/>
    <ds:schemaRef ds:uri="e99c5076-2dda-4503-a9de-60c5e12f36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143ECB-65C0-48C5-BC6E-94B1492B9AA6}">
  <ds:schemaRefs>
    <ds:schemaRef ds:uri="http://schemas.microsoft.com/sharepoint/v3/contenttype/forms"/>
  </ds:schemaRefs>
</ds:datastoreItem>
</file>

<file path=customXml/itemProps3.xml><?xml version="1.0" encoding="utf-8"?>
<ds:datastoreItem xmlns:ds="http://schemas.openxmlformats.org/officeDocument/2006/customXml" ds:itemID="{3F920629-F5CC-4D8B-A8AF-5A20F31F4058}">
  <ds:schemaRef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terms/"/>
    <ds:schemaRef ds:uri="e99c5076-2dda-4503-a9de-60c5e12f36bc"/>
    <ds:schemaRef ds:uri="fc80ed2b-e724-49ad-963d-430f6f38fe1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Insight_PPT_Template_LogoTop_Widescreen</Template>
  <TotalTime>0</TotalTime>
  <Words>603</Words>
  <Application>Microsoft Office PowerPoint</Application>
  <PresentationFormat>On-screen Show (16:9)</PresentationFormat>
  <Paragraphs>178</Paragraphs>
  <Slides>15</Slides>
  <Notes>10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Rockwell</vt:lpstr>
      <vt:lpstr>Verdana</vt:lpstr>
      <vt:lpstr>Wingdings 2</vt:lpstr>
      <vt:lpstr>Office Theme</vt:lpstr>
      <vt:lpstr>Operationalise your Kubernetes cluster with Azure</vt:lpstr>
      <vt:lpstr>Bruno Faria</vt:lpstr>
      <vt:lpstr>Agenda</vt:lpstr>
      <vt:lpstr>Kubernetes Overview</vt:lpstr>
      <vt:lpstr>What is Kubernetes?</vt:lpstr>
      <vt:lpstr>Kubernetes Components</vt:lpstr>
      <vt:lpstr>Kubernetes Objects </vt:lpstr>
      <vt:lpstr>Kubernetes Objects </vt:lpstr>
      <vt:lpstr>Kubernetes Configuration</vt:lpstr>
      <vt:lpstr>Kube HA - stacked etcd </vt:lpstr>
      <vt:lpstr>AKS Cluster Architecture</vt:lpstr>
      <vt:lpstr>AKS Nodes and Node Pools</vt:lpstr>
      <vt:lpstr>DEMO</vt:lpstr>
      <vt:lpstr>AKS Cluster Upgrade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Bruno Faria</cp:lastModifiedBy>
  <cp:revision>68</cp:revision>
  <dcterms:created xsi:type="dcterms:W3CDTF">2017-04-12T19:34:37Z</dcterms:created>
  <dcterms:modified xsi:type="dcterms:W3CDTF">2019-02-18T10:30:45Z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0x010100D7E7675B5B9C844C87CB430B4F5BA9C4</vt:lpwstr>
  </property>
</Properties>
</file>